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4161-B429-45F6-970B-9E91E237435D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4C7F-7702-4BC3-83D5-6B4A136862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53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4161-B429-45F6-970B-9E91E237435D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4C7F-7702-4BC3-83D5-6B4A136862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77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4161-B429-45F6-970B-9E91E237435D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4C7F-7702-4BC3-83D5-6B4A136862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23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4161-B429-45F6-970B-9E91E237435D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4C7F-7702-4BC3-83D5-6B4A136862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38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4161-B429-45F6-970B-9E91E237435D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4C7F-7702-4BC3-83D5-6B4A136862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84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4161-B429-45F6-970B-9E91E237435D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4C7F-7702-4BC3-83D5-6B4A136862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16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4161-B429-45F6-970B-9E91E237435D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4C7F-7702-4BC3-83D5-6B4A136862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48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4161-B429-45F6-970B-9E91E237435D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4C7F-7702-4BC3-83D5-6B4A136862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59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4161-B429-45F6-970B-9E91E237435D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4C7F-7702-4BC3-83D5-6B4A136862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64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4161-B429-45F6-970B-9E91E237435D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4C7F-7702-4BC3-83D5-6B4A136862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39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4161-B429-45F6-970B-9E91E237435D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4C7F-7702-4BC3-83D5-6B4A136862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8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1C4161-B429-45F6-970B-9E91E237435D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114C7F-7702-4BC3-83D5-6B4A136862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21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">
            <a:extLst>
              <a:ext uri="{FF2B5EF4-FFF2-40B4-BE49-F238E27FC236}">
                <a16:creationId xmlns:a16="http://schemas.microsoft.com/office/drawing/2014/main" id="{E3D83112-EE3F-2C59-7A8B-9BB0A9CA46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0">
            <a:extLst>
              <a:ext uri="{FF2B5EF4-FFF2-40B4-BE49-F238E27FC236}">
                <a16:creationId xmlns:a16="http://schemas.microsoft.com/office/drawing/2014/main" id="{0D0FF4C1-C3A3-20DA-34FC-27F707C2AE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1">
            <a:extLst>
              <a:ext uri="{FF2B5EF4-FFF2-40B4-BE49-F238E27FC236}">
                <a16:creationId xmlns:a16="http://schemas.microsoft.com/office/drawing/2014/main" id="{E88D68D5-047C-C311-6723-7EB1FA4514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1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2">
            <a:extLst>
              <a:ext uri="{FF2B5EF4-FFF2-40B4-BE49-F238E27FC236}">
                <a16:creationId xmlns:a16="http://schemas.microsoft.com/office/drawing/2014/main" id="{A08D581A-14B5-ED36-A5AE-FCA503F02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8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3">
            <a:extLst>
              <a:ext uri="{FF2B5EF4-FFF2-40B4-BE49-F238E27FC236}">
                <a16:creationId xmlns:a16="http://schemas.microsoft.com/office/drawing/2014/main" id="{86909369-7734-5F34-FAB5-DD7EA45724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2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4">
            <a:extLst>
              <a:ext uri="{FF2B5EF4-FFF2-40B4-BE49-F238E27FC236}">
                <a16:creationId xmlns:a16="http://schemas.microsoft.com/office/drawing/2014/main" id="{BE08B393-AA2E-5E31-E61B-8CE4097AF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73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5">
            <a:extLst>
              <a:ext uri="{FF2B5EF4-FFF2-40B4-BE49-F238E27FC236}">
                <a16:creationId xmlns:a16="http://schemas.microsoft.com/office/drawing/2014/main" id="{52EF74F8-8DBD-A94F-DD1B-2F627A0872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3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6">
            <a:extLst>
              <a:ext uri="{FF2B5EF4-FFF2-40B4-BE49-F238E27FC236}">
                <a16:creationId xmlns:a16="http://schemas.microsoft.com/office/drawing/2014/main" id="{A1A44E34-3B69-9085-FC89-8D19EBE5C6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7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7">
            <a:extLst>
              <a:ext uri="{FF2B5EF4-FFF2-40B4-BE49-F238E27FC236}">
                <a16:creationId xmlns:a16="http://schemas.microsoft.com/office/drawing/2014/main" id="{295DD9BF-0EC6-FEA0-B166-3F0433A01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1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8">
            <a:extLst>
              <a:ext uri="{FF2B5EF4-FFF2-40B4-BE49-F238E27FC236}">
                <a16:creationId xmlns:a16="http://schemas.microsoft.com/office/drawing/2014/main" id="{17E6319E-09C6-E593-6771-574A1B8D74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1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9">
            <a:extLst>
              <a:ext uri="{FF2B5EF4-FFF2-40B4-BE49-F238E27FC236}">
                <a16:creationId xmlns:a16="http://schemas.microsoft.com/office/drawing/2014/main" id="{D9A0D5C7-8BEC-C83B-F2E1-10CAD4A1A5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6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">
            <a:extLst>
              <a:ext uri="{FF2B5EF4-FFF2-40B4-BE49-F238E27FC236}">
                <a16:creationId xmlns:a16="http://schemas.microsoft.com/office/drawing/2014/main" id="{8185F252-82DA-54D1-839D-993F796B4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0">
            <a:extLst>
              <a:ext uri="{FF2B5EF4-FFF2-40B4-BE49-F238E27FC236}">
                <a16:creationId xmlns:a16="http://schemas.microsoft.com/office/drawing/2014/main" id="{E28D7841-D0BE-78E0-254C-8B8E97F1D8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38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1">
            <a:extLst>
              <a:ext uri="{FF2B5EF4-FFF2-40B4-BE49-F238E27FC236}">
                <a16:creationId xmlns:a16="http://schemas.microsoft.com/office/drawing/2014/main" id="{59284F65-8425-F1DA-A7BD-DFFE1BA9C3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10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2">
            <a:extLst>
              <a:ext uri="{FF2B5EF4-FFF2-40B4-BE49-F238E27FC236}">
                <a16:creationId xmlns:a16="http://schemas.microsoft.com/office/drawing/2014/main" id="{40B67FCD-7ACF-4084-44FD-9DA0CA3C81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74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3">
            <a:extLst>
              <a:ext uri="{FF2B5EF4-FFF2-40B4-BE49-F238E27FC236}">
                <a16:creationId xmlns:a16="http://schemas.microsoft.com/office/drawing/2014/main" id="{49E6DE7B-ACBB-CA6D-E497-62D0BB8B87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05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4">
            <a:extLst>
              <a:ext uri="{FF2B5EF4-FFF2-40B4-BE49-F238E27FC236}">
                <a16:creationId xmlns:a16="http://schemas.microsoft.com/office/drawing/2014/main" id="{C18A5868-5D6B-4C9E-226B-EBB5585B1B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44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5">
            <a:extLst>
              <a:ext uri="{FF2B5EF4-FFF2-40B4-BE49-F238E27FC236}">
                <a16:creationId xmlns:a16="http://schemas.microsoft.com/office/drawing/2014/main" id="{5A7CC52E-772B-EB9D-C819-1A475D555D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35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6">
            <a:extLst>
              <a:ext uri="{FF2B5EF4-FFF2-40B4-BE49-F238E27FC236}">
                <a16:creationId xmlns:a16="http://schemas.microsoft.com/office/drawing/2014/main" id="{DE4B90AE-EDDB-7217-BA96-BB2A26FE2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73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7">
            <a:extLst>
              <a:ext uri="{FF2B5EF4-FFF2-40B4-BE49-F238E27FC236}">
                <a16:creationId xmlns:a16="http://schemas.microsoft.com/office/drawing/2014/main" id="{73C77329-E7E4-3A10-6680-1C62E388AD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30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8">
            <a:extLst>
              <a:ext uri="{FF2B5EF4-FFF2-40B4-BE49-F238E27FC236}">
                <a16:creationId xmlns:a16="http://schemas.microsoft.com/office/drawing/2014/main" id="{8F99E689-8A64-8FAF-5BAE-FC472469EE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8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9">
            <a:extLst>
              <a:ext uri="{FF2B5EF4-FFF2-40B4-BE49-F238E27FC236}">
                <a16:creationId xmlns:a16="http://schemas.microsoft.com/office/drawing/2014/main" id="{591ED8D5-BB2D-1172-C33F-1E6559E2F9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">
            <a:extLst>
              <a:ext uri="{FF2B5EF4-FFF2-40B4-BE49-F238E27FC236}">
                <a16:creationId xmlns:a16="http://schemas.microsoft.com/office/drawing/2014/main" id="{78574E50-98CB-038B-B56A-381FA28806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18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0">
            <a:extLst>
              <a:ext uri="{FF2B5EF4-FFF2-40B4-BE49-F238E27FC236}">
                <a16:creationId xmlns:a16="http://schemas.microsoft.com/office/drawing/2014/main" id="{C6C8CD4B-F8C3-8C05-04FD-DCAC0BC7E8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2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1">
            <a:extLst>
              <a:ext uri="{FF2B5EF4-FFF2-40B4-BE49-F238E27FC236}">
                <a16:creationId xmlns:a16="http://schemas.microsoft.com/office/drawing/2014/main" id="{86995AA5-FA57-3E02-3FFE-ACAB40E9B6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40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2">
            <a:extLst>
              <a:ext uri="{FF2B5EF4-FFF2-40B4-BE49-F238E27FC236}">
                <a16:creationId xmlns:a16="http://schemas.microsoft.com/office/drawing/2014/main" id="{9772F6E5-68BF-9B98-7F94-F9AD9D6126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3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3">
            <a:extLst>
              <a:ext uri="{FF2B5EF4-FFF2-40B4-BE49-F238E27FC236}">
                <a16:creationId xmlns:a16="http://schemas.microsoft.com/office/drawing/2014/main" id="{F4EFDE0F-3463-80FF-7371-EF2EAA087B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9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4">
            <a:extLst>
              <a:ext uri="{FF2B5EF4-FFF2-40B4-BE49-F238E27FC236}">
                <a16:creationId xmlns:a16="http://schemas.microsoft.com/office/drawing/2014/main" id="{B79697C5-1DBC-9747-5D8C-59070F6A5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13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5">
            <a:extLst>
              <a:ext uri="{FF2B5EF4-FFF2-40B4-BE49-F238E27FC236}">
                <a16:creationId xmlns:a16="http://schemas.microsoft.com/office/drawing/2014/main" id="{B1BEECBB-0560-0EA3-4BAD-94F90140EE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00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6">
            <a:extLst>
              <a:ext uri="{FF2B5EF4-FFF2-40B4-BE49-F238E27FC236}">
                <a16:creationId xmlns:a16="http://schemas.microsoft.com/office/drawing/2014/main" id="{A6836E2E-D6D9-2BF4-75E8-63781014D3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46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7">
            <a:extLst>
              <a:ext uri="{FF2B5EF4-FFF2-40B4-BE49-F238E27FC236}">
                <a16:creationId xmlns:a16="http://schemas.microsoft.com/office/drawing/2014/main" id="{D2CACD13-1F2D-EDD2-A118-EE5829433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53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8">
            <a:extLst>
              <a:ext uri="{FF2B5EF4-FFF2-40B4-BE49-F238E27FC236}">
                <a16:creationId xmlns:a16="http://schemas.microsoft.com/office/drawing/2014/main" id="{C5526F90-A3D8-5656-6B6E-FE94F1ED26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6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9">
            <a:extLst>
              <a:ext uri="{FF2B5EF4-FFF2-40B4-BE49-F238E27FC236}">
                <a16:creationId xmlns:a16="http://schemas.microsoft.com/office/drawing/2014/main" id="{A7894208-9115-6F2A-5651-F7A12A1FC1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8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4">
            <a:extLst>
              <a:ext uri="{FF2B5EF4-FFF2-40B4-BE49-F238E27FC236}">
                <a16:creationId xmlns:a16="http://schemas.microsoft.com/office/drawing/2014/main" id="{6B775F28-A78B-7F71-BBC2-3143B3D865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92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40">
            <a:extLst>
              <a:ext uri="{FF2B5EF4-FFF2-40B4-BE49-F238E27FC236}">
                <a16:creationId xmlns:a16="http://schemas.microsoft.com/office/drawing/2014/main" id="{7851A148-B367-1380-4D38-ACA0EFC33F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14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41">
            <a:extLst>
              <a:ext uri="{FF2B5EF4-FFF2-40B4-BE49-F238E27FC236}">
                <a16:creationId xmlns:a16="http://schemas.microsoft.com/office/drawing/2014/main" id="{B2BA1F35-8DF1-0DAD-F798-58CC8825BE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15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42">
            <a:extLst>
              <a:ext uri="{FF2B5EF4-FFF2-40B4-BE49-F238E27FC236}">
                <a16:creationId xmlns:a16="http://schemas.microsoft.com/office/drawing/2014/main" id="{8AC091FA-924B-5F2E-2962-052F050B39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44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43">
            <a:extLst>
              <a:ext uri="{FF2B5EF4-FFF2-40B4-BE49-F238E27FC236}">
                <a16:creationId xmlns:a16="http://schemas.microsoft.com/office/drawing/2014/main" id="{F59F48CB-18DE-FB60-0F94-7CFAEB7CE8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57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44">
            <a:extLst>
              <a:ext uri="{FF2B5EF4-FFF2-40B4-BE49-F238E27FC236}">
                <a16:creationId xmlns:a16="http://schemas.microsoft.com/office/drawing/2014/main" id="{54A80C1D-4068-D4A3-833A-B36AA75D14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59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45">
            <a:extLst>
              <a:ext uri="{FF2B5EF4-FFF2-40B4-BE49-F238E27FC236}">
                <a16:creationId xmlns:a16="http://schemas.microsoft.com/office/drawing/2014/main" id="{E5E3AF09-FB65-87ED-8701-2FF696C6D6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1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46">
            <a:extLst>
              <a:ext uri="{FF2B5EF4-FFF2-40B4-BE49-F238E27FC236}">
                <a16:creationId xmlns:a16="http://schemas.microsoft.com/office/drawing/2014/main" id="{D9EB6530-769C-AF51-C156-577477A6BC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84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47">
            <a:extLst>
              <a:ext uri="{FF2B5EF4-FFF2-40B4-BE49-F238E27FC236}">
                <a16:creationId xmlns:a16="http://schemas.microsoft.com/office/drawing/2014/main" id="{36AD78A4-37DA-4371-84A7-5E41E71078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08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48">
            <a:extLst>
              <a:ext uri="{FF2B5EF4-FFF2-40B4-BE49-F238E27FC236}">
                <a16:creationId xmlns:a16="http://schemas.microsoft.com/office/drawing/2014/main" id="{C5F50628-8799-6A37-DA1B-B8FE9F40B4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31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49">
            <a:extLst>
              <a:ext uri="{FF2B5EF4-FFF2-40B4-BE49-F238E27FC236}">
                <a16:creationId xmlns:a16="http://schemas.microsoft.com/office/drawing/2014/main" id="{B27A93D3-D5F5-ADC0-88AF-E0C744D98E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5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5">
            <a:extLst>
              <a:ext uri="{FF2B5EF4-FFF2-40B4-BE49-F238E27FC236}">
                <a16:creationId xmlns:a16="http://schemas.microsoft.com/office/drawing/2014/main" id="{AB0AF442-3CE0-6076-B530-51124C44D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630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50">
            <a:extLst>
              <a:ext uri="{FF2B5EF4-FFF2-40B4-BE49-F238E27FC236}">
                <a16:creationId xmlns:a16="http://schemas.microsoft.com/office/drawing/2014/main" id="{B5164355-D988-2434-272A-AA09767AA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0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51">
            <a:extLst>
              <a:ext uri="{FF2B5EF4-FFF2-40B4-BE49-F238E27FC236}">
                <a16:creationId xmlns:a16="http://schemas.microsoft.com/office/drawing/2014/main" id="{FD5C2FE3-764E-30AB-5810-4772B510D3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687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52">
            <a:extLst>
              <a:ext uri="{FF2B5EF4-FFF2-40B4-BE49-F238E27FC236}">
                <a16:creationId xmlns:a16="http://schemas.microsoft.com/office/drawing/2014/main" id="{86B41360-09F4-DC6A-3226-B37B4AA022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211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53">
            <a:extLst>
              <a:ext uri="{FF2B5EF4-FFF2-40B4-BE49-F238E27FC236}">
                <a16:creationId xmlns:a16="http://schemas.microsoft.com/office/drawing/2014/main" id="{2D84C9E0-CBB8-6F31-C90E-56525B1F0D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77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54">
            <a:extLst>
              <a:ext uri="{FF2B5EF4-FFF2-40B4-BE49-F238E27FC236}">
                <a16:creationId xmlns:a16="http://schemas.microsoft.com/office/drawing/2014/main" id="{649EE7B4-C8BC-7F6F-8215-DDF4774BF3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21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55">
            <a:extLst>
              <a:ext uri="{FF2B5EF4-FFF2-40B4-BE49-F238E27FC236}">
                <a16:creationId xmlns:a16="http://schemas.microsoft.com/office/drawing/2014/main" id="{219814A2-DE08-460B-7F0C-E28D89004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13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56">
            <a:extLst>
              <a:ext uri="{FF2B5EF4-FFF2-40B4-BE49-F238E27FC236}">
                <a16:creationId xmlns:a16="http://schemas.microsoft.com/office/drawing/2014/main" id="{518A40A9-BAC2-9056-8141-A86C99F5F6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554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57">
            <a:extLst>
              <a:ext uri="{FF2B5EF4-FFF2-40B4-BE49-F238E27FC236}">
                <a16:creationId xmlns:a16="http://schemas.microsoft.com/office/drawing/2014/main" id="{C00F6013-BD51-996E-2AD5-D0AC124102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19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58">
            <a:extLst>
              <a:ext uri="{FF2B5EF4-FFF2-40B4-BE49-F238E27FC236}">
                <a16:creationId xmlns:a16="http://schemas.microsoft.com/office/drawing/2014/main" id="{B2B11142-7A5B-EA10-8B82-BF5625600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664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59">
            <a:extLst>
              <a:ext uri="{FF2B5EF4-FFF2-40B4-BE49-F238E27FC236}">
                <a16:creationId xmlns:a16="http://schemas.microsoft.com/office/drawing/2014/main" id="{9420A324-7266-BFC0-0244-49B1212CA8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1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6">
            <a:extLst>
              <a:ext uri="{FF2B5EF4-FFF2-40B4-BE49-F238E27FC236}">
                <a16:creationId xmlns:a16="http://schemas.microsoft.com/office/drawing/2014/main" id="{0FF04B80-0121-2884-1C3C-FA1B8C9100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07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60">
            <a:extLst>
              <a:ext uri="{FF2B5EF4-FFF2-40B4-BE49-F238E27FC236}">
                <a16:creationId xmlns:a16="http://schemas.microsoft.com/office/drawing/2014/main" id="{C43FCE1A-68D7-ED7B-1AF6-EB31F0CAC5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801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61">
            <a:extLst>
              <a:ext uri="{FF2B5EF4-FFF2-40B4-BE49-F238E27FC236}">
                <a16:creationId xmlns:a16="http://schemas.microsoft.com/office/drawing/2014/main" id="{34C81EFE-A76D-18AA-9C73-6FE4FEAA76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986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62">
            <a:extLst>
              <a:ext uri="{FF2B5EF4-FFF2-40B4-BE49-F238E27FC236}">
                <a16:creationId xmlns:a16="http://schemas.microsoft.com/office/drawing/2014/main" id="{AF44D75E-8C95-E26F-19A6-59FFF1D860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021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63">
            <a:extLst>
              <a:ext uri="{FF2B5EF4-FFF2-40B4-BE49-F238E27FC236}">
                <a16:creationId xmlns:a16="http://schemas.microsoft.com/office/drawing/2014/main" id="{FAA5E835-5D6B-7855-59CF-30DD9BF87A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707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64">
            <a:extLst>
              <a:ext uri="{FF2B5EF4-FFF2-40B4-BE49-F238E27FC236}">
                <a16:creationId xmlns:a16="http://schemas.microsoft.com/office/drawing/2014/main" id="{C681C8EC-1053-B590-5F4E-E9C13FCE68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01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65">
            <a:extLst>
              <a:ext uri="{FF2B5EF4-FFF2-40B4-BE49-F238E27FC236}">
                <a16:creationId xmlns:a16="http://schemas.microsoft.com/office/drawing/2014/main" id="{21EACC2D-3256-AB64-C09F-6A02611159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964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66">
            <a:extLst>
              <a:ext uri="{FF2B5EF4-FFF2-40B4-BE49-F238E27FC236}">
                <a16:creationId xmlns:a16="http://schemas.microsoft.com/office/drawing/2014/main" id="{8751BC75-2D91-0375-39D0-C682ED3DD4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992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67">
            <a:extLst>
              <a:ext uri="{FF2B5EF4-FFF2-40B4-BE49-F238E27FC236}">
                <a16:creationId xmlns:a16="http://schemas.microsoft.com/office/drawing/2014/main" id="{31C19E11-D994-F8DA-F301-DF342E0D75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002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68">
            <a:extLst>
              <a:ext uri="{FF2B5EF4-FFF2-40B4-BE49-F238E27FC236}">
                <a16:creationId xmlns:a16="http://schemas.microsoft.com/office/drawing/2014/main" id="{F8C4BF89-1992-CC59-0BE3-5C39BCE7DB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828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69">
            <a:extLst>
              <a:ext uri="{FF2B5EF4-FFF2-40B4-BE49-F238E27FC236}">
                <a16:creationId xmlns:a16="http://schemas.microsoft.com/office/drawing/2014/main" id="{A621FCA4-39C7-A9CC-5A44-E3395A8FE2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7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7">
            <a:extLst>
              <a:ext uri="{FF2B5EF4-FFF2-40B4-BE49-F238E27FC236}">
                <a16:creationId xmlns:a16="http://schemas.microsoft.com/office/drawing/2014/main" id="{EB52CC5F-61E2-3167-A1B9-0C9BEDC250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8">
            <a:extLst>
              <a:ext uri="{FF2B5EF4-FFF2-40B4-BE49-F238E27FC236}">
                <a16:creationId xmlns:a16="http://schemas.microsoft.com/office/drawing/2014/main" id="{BB352183-4D65-0ABE-A5AA-503F5461FC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5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9">
            <a:extLst>
              <a:ext uri="{FF2B5EF4-FFF2-40B4-BE49-F238E27FC236}">
                <a16:creationId xmlns:a16="http://schemas.microsoft.com/office/drawing/2014/main" id="{FA568124-4EFC-F899-E910-D09AF32EDA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6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69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69</vt:i4>
      </vt:variant>
    </vt:vector>
  </HeadingPairs>
  <TitlesOfParts>
    <vt:vector size="73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Fischer, Johann (LWG)</dc:creator>
  <cp:lastModifiedBy>Fischer, Johann (LWG)</cp:lastModifiedBy>
  <cp:revision>1</cp:revision>
  <dcterms:created xsi:type="dcterms:W3CDTF">2026-02-04T10:21:22Z</dcterms:created>
  <dcterms:modified xsi:type="dcterms:W3CDTF">2026-02-04T10:22:20Z</dcterms:modified>
</cp:coreProperties>
</file>