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2428-D521-404E-98B9-787CBE234CAA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BFCC-7F07-4B51-B957-6A0CB21742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07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2428-D521-404E-98B9-787CBE234CAA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BFCC-7F07-4B51-B957-6A0CB21742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26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2428-D521-404E-98B9-787CBE234CAA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BFCC-7F07-4B51-B957-6A0CB21742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32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2428-D521-404E-98B9-787CBE234CAA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BFCC-7F07-4B51-B957-6A0CB21742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59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2428-D521-404E-98B9-787CBE234CAA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BFCC-7F07-4B51-B957-6A0CB21742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49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2428-D521-404E-98B9-787CBE234CAA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BFCC-7F07-4B51-B957-6A0CB21742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79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2428-D521-404E-98B9-787CBE234CAA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BFCC-7F07-4B51-B957-6A0CB21742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50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2428-D521-404E-98B9-787CBE234CAA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BFCC-7F07-4B51-B957-6A0CB21742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2428-D521-404E-98B9-787CBE234CAA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BFCC-7F07-4B51-B957-6A0CB21742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48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2428-D521-404E-98B9-787CBE234CAA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BFCC-7F07-4B51-B957-6A0CB21742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5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2428-D521-404E-98B9-787CBE234CAA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BFCC-7F07-4B51-B957-6A0CB21742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62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2428-D521-404E-98B9-787CBE234CAA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BFCC-7F07-4B51-B957-6A0CB21742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66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">
            <a:extLst>
              <a:ext uri="{FF2B5EF4-FFF2-40B4-BE49-F238E27FC236}">
                <a16:creationId xmlns:a16="http://schemas.microsoft.com/office/drawing/2014/main" id="{603E266F-B3AD-E12C-DE6C-40B076FCEF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5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0">
            <a:extLst>
              <a:ext uri="{FF2B5EF4-FFF2-40B4-BE49-F238E27FC236}">
                <a16:creationId xmlns:a16="http://schemas.microsoft.com/office/drawing/2014/main" id="{B413F77D-30B3-B748-059B-C726F0A6F5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4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1">
            <a:extLst>
              <a:ext uri="{FF2B5EF4-FFF2-40B4-BE49-F238E27FC236}">
                <a16:creationId xmlns:a16="http://schemas.microsoft.com/office/drawing/2014/main" id="{48B2E065-5E68-CE63-BB36-BF2E4FADA8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4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2">
            <a:extLst>
              <a:ext uri="{FF2B5EF4-FFF2-40B4-BE49-F238E27FC236}">
                <a16:creationId xmlns:a16="http://schemas.microsoft.com/office/drawing/2014/main" id="{405C53B0-B846-8504-3A1C-49F077BBFE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1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3">
            <a:extLst>
              <a:ext uri="{FF2B5EF4-FFF2-40B4-BE49-F238E27FC236}">
                <a16:creationId xmlns:a16="http://schemas.microsoft.com/office/drawing/2014/main" id="{9A52F29D-A4E8-CBC2-51CF-0691B8C8F8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3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4">
            <a:extLst>
              <a:ext uri="{FF2B5EF4-FFF2-40B4-BE49-F238E27FC236}">
                <a16:creationId xmlns:a16="http://schemas.microsoft.com/office/drawing/2014/main" id="{C33ED79D-863F-A9DE-D50E-A612082CCB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2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5">
            <a:extLst>
              <a:ext uri="{FF2B5EF4-FFF2-40B4-BE49-F238E27FC236}">
                <a16:creationId xmlns:a16="http://schemas.microsoft.com/office/drawing/2014/main" id="{890087EF-F35A-4E11-8302-8B1AAE8815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6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6">
            <a:extLst>
              <a:ext uri="{FF2B5EF4-FFF2-40B4-BE49-F238E27FC236}">
                <a16:creationId xmlns:a16="http://schemas.microsoft.com/office/drawing/2014/main" id="{558BB5FD-2983-4D6D-5153-A460629E9B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0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7">
            <a:extLst>
              <a:ext uri="{FF2B5EF4-FFF2-40B4-BE49-F238E27FC236}">
                <a16:creationId xmlns:a16="http://schemas.microsoft.com/office/drawing/2014/main" id="{5CF40946-14CC-0349-9221-E46F466F99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4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8">
            <a:extLst>
              <a:ext uri="{FF2B5EF4-FFF2-40B4-BE49-F238E27FC236}">
                <a16:creationId xmlns:a16="http://schemas.microsoft.com/office/drawing/2014/main" id="{4785F9DC-D5C2-C6FB-48E3-49B52EF3F1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9">
            <a:extLst>
              <a:ext uri="{FF2B5EF4-FFF2-40B4-BE49-F238E27FC236}">
                <a16:creationId xmlns:a16="http://schemas.microsoft.com/office/drawing/2014/main" id="{ABCD6071-3EDB-5CCB-9D5F-E026A3DD9B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6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">
            <a:extLst>
              <a:ext uri="{FF2B5EF4-FFF2-40B4-BE49-F238E27FC236}">
                <a16:creationId xmlns:a16="http://schemas.microsoft.com/office/drawing/2014/main" id="{C56A2E6C-8D9B-EC9D-D7CF-F0F533A2ED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38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0">
            <a:extLst>
              <a:ext uri="{FF2B5EF4-FFF2-40B4-BE49-F238E27FC236}">
                <a16:creationId xmlns:a16="http://schemas.microsoft.com/office/drawing/2014/main" id="{4F50D1F3-ACF4-EF1D-BDB4-9FBF3AB74F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30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1">
            <a:extLst>
              <a:ext uri="{FF2B5EF4-FFF2-40B4-BE49-F238E27FC236}">
                <a16:creationId xmlns:a16="http://schemas.microsoft.com/office/drawing/2014/main" id="{68519A1A-90D3-32E9-D915-A9BB51134B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6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2">
            <a:extLst>
              <a:ext uri="{FF2B5EF4-FFF2-40B4-BE49-F238E27FC236}">
                <a16:creationId xmlns:a16="http://schemas.microsoft.com/office/drawing/2014/main" id="{ECE26F01-31F7-81EA-4BD4-00CC9438A6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98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3">
            <a:extLst>
              <a:ext uri="{FF2B5EF4-FFF2-40B4-BE49-F238E27FC236}">
                <a16:creationId xmlns:a16="http://schemas.microsoft.com/office/drawing/2014/main" id="{F985FF8F-002F-3709-4F85-E9EAB89B86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85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4">
            <a:extLst>
              <a:ext uri="{FF2B5EF4-FFF2-40B4-BE49-F238E27FC236}">
                <a16:creationId xmlns:a16="http://schemas.microsoft.com/office/drawing/2014/main" id="{8B29F122-2291-B358-2DFC-279CEDFEDB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93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5">
            <a:extLst>
              <a:ext uri="{FF2B5EF4-FFF2-40B4-BE49-F238E27FC236}">
                <a16:creationId xmlns:a16="http://schemas.microsoft.com/office/drawing/2014/main" id="{314F47A8-AD54-E0E9-F71D-6C839D472F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">
            <a:extLst>
              <a:ext uri="{FF2B5EF4-FFF2-40B4-BE49-F238E27FC236}">
                <a16:creationId xmlns:a16="http://schemas.microsoft.com/office/drawing/2014/main" id="{ED72F930-8E4D-FA64-BEA4-D67EE65528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7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4">
            <a:extLst>
              <a:ext uri="{FF2B5EF4-FFF2-40B4-BE49-F238E27FC236}">
                <a16:creationId xmlns:a16="http://schemas.microsoft.com/office/drawing/2014/main" id="{05C9B7C7-C5B4-3A64-EC1D-1A42F1AA03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2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5">
            <a:extLst>
              <a:ext uri="{FF2B5EF4-FFF2-40B4-BE49-F238E27FC236}">
                <a16:creationId xmlns:a16="http://schemas.microsoft.com/office/drawing/2014/main" id="{7C8D289A-E04C-DDA6-40AE-7870459ADA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5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6">
            <a:extLst>
              <a:ext uri="{FF2B5EF4-FFF2-40B4-BE49-F238E27FC236}">
                <a16:creationId xmlns:a16="http://schemas.microsoft.com/office/drawing/2014/main" id="{350C8FF2-3937-608D-687B-743D2371D8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7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7">
            <a:extLst>
              <a:ext uri="{FF2B5EF4-FFF2-40B4-BE49-F238E27FC236}">
                <a16:creationId xmlns:a16="http://schemas.microsoft.com/office/drawing/2014/main" id="{9249F34E-0837-6D7F-226C-75A6DD3374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8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8">
            <a:extLst>
              <a:ext uri="{FF2B5EF4-FFF2-40B4-BE49-F238E27FC236}">
                <a16:creationId xmlns:a16="http://schemas.microsoft.com/office/drawing/2014/main" id="{665761E2-AC41-2941-31D2-AA4321BBB3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2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9">
            <a:extLst>
              <a:ext uri="{FF2B5EF4-FFF2-40B4-BE49-F238E27FC236}">
                <a16:creationId xmlns:a16="http://schemas.microsoft.com/office/drawing/2014/main" id="{F2A2E056-6556-4BF2-1757-7F61D784D9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81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Bildschirmpräsentation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Müller-Engler, Gerhard (LWG)</dc:creator>
  <cp:lastModifiedBy>Müller-Engler, Gerhard (LWG)</cp:lastModifiedBy>
  <cp:revision>1</cp:revision>
  <dcterms:created xsi:type="dcterms:W3CDTF">2024-12-13T07:28:41Z</dcterms:created>
  <dcterms:modified xsi:type="dcterms:W3CDTF">2024-12-13T07:29:35Z</dcterms:modified>
</cp:coreProperties>
</file>