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CA2A-56CD-4A71-9FBB-94E85ED3A521}" type="datetimeFigureOut">
              <a:rPr lang="de-DE" smtClean="0"/>
              <a:t>13.12.2024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F2A6-0975-44DD-8E70-ADB0ACB00F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40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CA2A-56CD-4A71-9FBB-94E85ED3A521}" type="datetimeFigureOut">
              <a:rPr lang="de-DE" smtClean="0"/>
              <a:t>13.12.2024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F2A6-0975-44DD-8E70-ADB0ACB00F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5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CA2A-56CD-4A71-9FBB-94E85ED3A521}" type="datetimeFigureOut">
              <a:rPr lang="de-DE" smtClean="0"/>
              <a:t>13.12.2024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F2A6-0975-44DD-8E70-ADB0ACB00F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479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CA2A-56CD-4A71-9FBB-94E85ED3A521}" type="datetimeFigureOut">
              <a:rPr lang="de-DE" smtClean="0"/>
              <a:t>13.12.2024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F2A6-0975-44DD-8E70-ADB0ACB00F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57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CA2A-56CD-4A71-9FBB-94E85ED3A521}" type="datetimeFigureOut">
              <a:rPr lang="de-DE" smtClean="0"/>
              <a:t>13.12.2024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F2A6-0975-44DD-8E70-ADB0ACB00F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509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CA2A-56CD-4A71-9FBB-94E85ED3A521}" type="datetimeFigureOut">
              <a:rPr lang="de-DE" smtClean="0"/>
              <a:t>13.12.2024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F2A6-0975-44DD-8E70-ADB0ACB00F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481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CA2A-56CD-4A71-9FBB-94E85ED3A521}" type="datetimeFigureOut">
              <a:rPr lang="de-DE" smtClean="0"/>
              <a:t>13.12.2024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F2A6-0975-44DD-8E70-ADB0ACB00F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91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CA2A-56CD-4A71-9FBB-94E85ED3A521}" type="datetimeFigureOut">
              <a:rPr lang="de-DE" smtClean="0"/>
              <a:t>13.12.2024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F2A6-0975-44DD-8E70-ADB0ACB00F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35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CA2A-56CD-4A71-9FBB-94E85ED3A521}" type="datetimeFigureOut">
              <a:rPr lang="de-DE" smtClean="0"/>
              <a:t>13.12.2024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F2A6-0975-44DD-8E70-ADB0ACB00F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734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CA2A-56CD-4A71-9FBB-94E85ED3A521}" type="datetimeFigureOut">
              <a:rPr lang="de-DE" smtClean="0"/>
              <a:t>13.12.2024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F2A6-0975-44DD-8E70-ADB0ACB00F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997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CA2A-56CD-4A71-9FBB-94E85ED3A521}" type="datetimeFigureOut">
              <a:rPr lang="de-DE" smtClean="0"/>
              <a:t>13.12.2024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F2A6-0975-44DD-8E70-ADB0ACB00F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57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CA2A-56CD-4A71-9FBB-94E85ED3A521}" type="datetimeFigureOut">
              <a:rPr lang="de-DE" smtClean="0"/>
              <a:t>13.12.2024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1F2A6-0975-44DD-8E70-ADB0ACB00F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59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1">
            <a:extLst>
              <a:ext uri="{FF2B5EF4-FFF2-40B4-BE49-F238E27FC236}">
                <a16:creationId xmlns:a16="http://schemas.microsoft.com/office/drawing/2014/main" id="{271019B5-5A9E-3EA9-B359-4A5E30AE52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10">
            <a:extLst>
              <a:ext uri="{FF2B5EF4-FFF2-40B4-BE49-F238E27FC236}">
                <a16:creationId xmlns:a16="http://schemas.microsoft.com/office/drawing/2014/main" id="{1F687AEC-8712-608F-7DB1-C983942AFB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86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11">
            <a:extLst>
              <a:ext uri="{FF2B5EF4-FFF2-40B4-BE49-F238E27FC236}">
                <a16:creationId xmlns:a16="http://schemas.microsoft.com/office/drawing/2014/main" id="{644F7CE5-782C-BF9A-25EA-7C520726EB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74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12">
            <a:extLst>
              <a:ext uri="{FF2B5EF4-FFF2-40B4-BE49-F238E27FC236}">
                <a16:creationId xmlns:a16="http://schemas.microsoft.com/office/drawing/2014/main" id="{440A1753-22F5-B578-4752-7435758FB7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6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13">
            <a:extLst>
              <a:ext uri="{FF2B5EF4-FFF2-40B4-BE49-F238E27FC236}">
                <a16:creationId xmlns:a16="http://schemas.microsoft.com/office/drawing/2014/main" id="{138DCABB-BE2E-84F7-EE65-B5AF0CC693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62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14">
            <a:extLst>
              <a:ext uri="{FF2B5EF4-FFF2-40B4-BE49-F238E27FC236}">
                <a16:creationId xmlns:a16="http://schemas.microsoft.com/office/drawing/2014/main" id="{0DEF1521-23D0-C04A-8D18-B73A2649AC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58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15">
            <a:extLst>
              <a:ext uri="{FF2B5EF4-FFF2-40B4-BE49-F238E27FC236}">
                <a16:creationId xmlns:a16="http://schemas.microsoft.com/office/drawing/2014/main" id="{BF7BDE55-7977-7BAC-F52F-C835463E18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49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16">
            <a:extLst>
              <a:ext uri="{FF2B5EF4-FFF2-40B4-BE49-F238E27FC236}">
                <a16:creationId xmlns:a16="http://schemas.microsoft.com/office/drawing/2014/main" id="{D93F9D72-48D7-20EC-3442-90FAAB4396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93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17">
            <a:extLst>
              <a:ext uri="{FF2B5EF4-FFF2-40B4-BE49-F238E27FC236}">
                <a16:creationId xmlns:a16="http://schemas.microsoft.com/office/drawing/2014/main" id="{2E3DAE81-8228-E6E4-369C-1C51C8A376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13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18">
            <a:extLst>
              <a:ext uri="{FF2B5EF4-FFF2-40B4-BE49-F238E27FC236}">
                <a16:creationId xmlns:a16="http://schemas.microsoft.com/office/drawing/2014/main" id="{A686C663-56F3-C905-0A00-8A5AA0BF3E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48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19">
            <a:extLst>
              <a:ext uri="{FF2B5EF4-FFF2-40B4-BE49-F238E27FC236}">
                <a16:creationId xmlns:a16="http://schemas.microsoft.com/office/drawing/2014/main" id="{0588E40D-3B75-5C3A-1535-8EAAC22BAB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19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2">
            <a:extLst>
              <a:ext uri="{FF2B5EF4-FFF2-40B4-BE49-F238E27FC236}">
                <a16:creationId xmlns:a16="http://schemas.microsoft.com/office/drawing/2014/main" id="{D7C48B67-5058-FEF6-F440-806F6349C9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00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20">
            <a:extLst>
              <a:ext uri="{FF2B5EF4-FFF2-40B4-BE49-F238E27FC236}">
                <a16:creationId xmlns:a16="http://schemas.microsoft.com/office/drawing/2014/main" id="{29ACE695-4C63-BFAD-7468-CF204DDC56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29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21">
            <a:extLst>
              <a:ext uri="{FF2B5EF4-FFF2-40B4-BE49-F238E27FC236}">
                <a16:creationId xmlns:a16="http://schemas.microsoft.com/office/drawing/2014/main" id="{53B4686A-C911-F763-5C01-5911047CDF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72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22">
            <a:extLst>
              <a:ext uri="{FF2B5EF4-FFF2-40B4-BE49-F238E27FC236}">
                <a16:creationId xmlns:a16="http://schemas.microsoft.com/office/drawing/2014/main" id="{54815717-8B57-1706-1E0B-4082F8E765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82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23">
            <a:extLst>
              <a:ext uri="{FF2B5EF4-FFF2-40B4-BE49-F238E27FC236}">
                <a16:creationId xmlns:a16="http://schemas.microsoft.com/office/drawing/2014/main" id="{CC4C7553-9C48-3F48-2D2E-D5E6120C04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83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24">
            <a:extLst>
              <a:ext uri="{FF2B5EF4-FFF2-40B4-BE49-F238E27FC236}">
                <a16:creationId xmlns:a16="http://schemas.microsoft.com/office/drawing/2014/main" id="{6318A294-4C9A-F0DE-A9DE-2A6504D2D0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9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25">
            <a:extLst>
              <a:ext uri="{FF2B5EF4-FFF2-40B4-BE49-F238E27FC236}">
                <a16:creationId xmlns:a16="http://schemas.microsoft.com/office/drawing/2014/main" id="{E4193EFD-08BE-FF98-28EE-3F618DEC66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89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26">
            <a:extLst>
              <a:ext uri="{FF2B5EF4-FFF2-40B4-BE49-F238E27FC236}">
                <a16:creationId xmlns:a16="http://schemas.microsoft.com/office/drawing/2014/main" id="{ECE782C6-31EE-EB4E-5F38-012957BE46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94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27">
            <a:extLst>
              <a:ext uri="{FF2B5EF4-FFF2-40B4-BE49-F238E27FC236}">
                <a16:creationId xmlns:a16="http://schemas.microsoft.com/office/drawing/2014/main" id="{260C7DE4-611C-D140-6210-DDA4C0F064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2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28">
            <a:extLst>
              <a:ext uri="{FF2B5EF4-FFF2-40B4-BE49-F238E27FC236}">
                <a16:creationId xmlns:a16="http://schemas.microsoft.com/office/drawing/2014/main" id="{8B21492C-2C41-EA59-49F8-BE46D3CBB0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61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29">
            <a:extLst>
              <a:ext uri="{FF2B5EF4-FFF2-40B4-BE49-F238E27FC236}">
                <a16:creationId xmlns:a16="http://schemas.microsoft.com/office/drawing/2014/main" id="{94F542B4-0B2F-C5EE-AFE3-C2E4B95AE5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1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3">
            <a:extLst>
              <a:ext uri="{FF2B5EF4-FFF2-40B4-BE49-F238E27FC236}">
                <a16:creationId xmlns:a16="http://schemas.microsoft.com/office/drawing/2014/main" id="{8F76EF3B-B5AD-8177-B983-5159F37246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1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30">
            <a:extLst>
              <a:ext uri="{FF2B5EF4-FFF2-40B4-BE49-F238E27FC236}">
                <a16:creationId xmlns:a16="http://schemas.microsoft.com/office/drawing/2014/main" id="{C438A302-B17A-6E1A-7B56-FFCFD15F64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41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31">
            <a:extLst>
              <a:ext uri="{FF2B5EF4-FFF2-40B4-BE49-F238E27FC236}">
                <a16:creationId xmlns:a16="http://schemas.microsoft.com/office/drawing/2014/main" id="{F8FA56F1-36C6-D7A9-822A-937710ACD6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59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32">
            <a:extLst>
              <a:ext uri="{FF2B5EF4-FFF2-40B4-BE49-F238E27FC236}">
                <a16:creationId xmlns:a16="http://schemas.microsoft.com/office/drawing/2014/main" id="{3FE59A4F-5B7F-FDBA-C3A0-D6BDDC7EDD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80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33">
            <a:extLst>
              <a:ext uri="{FF2B5EF4-FFF2-40B4-BE49-F238E27FC236}">
                <a16:creationId xmlns:a16="http://schemas.microsoft.com/office/drawing/2014/main" id="{AC9D34F5-CBB3-226E-5A9C-E2C56475E0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23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34">
            <a:extLst>
              <a:ext uri="{FF2B5EF4-FFF2-40B4-BE49-F238E27FC236}">
                <a16:creationId xmlns:a16="http://schemas.microsoft.com/office/drawing/2014/main" id="{823CC80F-327F-2B0F-B86C-EC7809C187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58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35">
            <a:extLst>
              <a:ext uri="{FF2B5EF4-FFF2-40B4-BE49-F238E27FC236}">
                <a16:creationId xmlns:a16="http://schemas.microsoft.com/office/drawing/2014/main" id="{F000E313-32DE-BF79-A8F6-54A177320F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328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36">
            <a:extLst>
              <a:ext uri="{FF2B5EF4-FFF2-40B4-BE49-F238E27FC236}">
                <a16:creationId xmlns:a16="http://schemas.microsoft.com/office/drawing/2014/main" id="{D7555710-6B9F-BB45-5E41-FF70726509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3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4">
            <a:extLst>
              <a:ext uri="{FF2B5EF4-FFF2-40B4-BE49-F238E27FC236}">
                <a16:creationId xmlns:a16="http://schemas.microsoft.com/office/drawing/2014/main" id="{A25FBF4A-ACC7-C681-19D7-AB3474ED90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17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5">
            <a:extLst>
              <a:ext uri="{FF2B5EF4-FFF2-40B4-BE49-F238E27FC236}">
                <a16:creationId xmlns:a16="http://schemas.microsoft.com/office/drawing/2014/main" id="{7100996D-49D7-68D0-5FDE-E89BA309A6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31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6">
            <a:extLst>
              <a:ext uri="{FF2B5EF4-FFF2-40B4-BE49-F238E27FC236}">
                <a16:creationId xmlns:a16="http://schemas.microsoft.com/office/drawing/2014/main" id="{B7C390E4-F0EA-830E-FBFE-B2DAE69AC1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14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7">
            <a:extLst>
              <a:ext uri="{FF2B5EF4-FFF2-40B4-BE49-F238E27FC236}">
                <a16:creationId xmlns:a16="http://schemas.microsoft.com/office/drawing/2014/main" id="{3D45F545-A198-8DAF-A8F9-DB2E0C9D2D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20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8">
            <a:extLst>
              <a:ext uri="{FF2B5EF4-FFF2-40B4-BE49-F238E27FC236}">
                <a16:creationId xmlns:a16="http://schemas.microsoft.com/office/drawing/2014/main" id="{78798062-9243-28BE-4BB6-5138BE1951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52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Folie9">
            <a:extLst>
              <a:ext uri="{FF2B5EF4-FFF2-40B4-BE49-F238E27FC236}">
                <a16:creationId xmlns:a16="http://schemas.microsoft.com/office/drawing/2014/main" id="{F31B9B9B-3D24-FE3B-122D-1AEDC32E9C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18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0</Words>
  <Application>Microsoft Office PowerPoint</Application>
  <PresentationFormat>Bildschirmpräsentation (4:3)</PresentationFormat>
  <Paragraphs>0</Paragraphs>
  <Slides>36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Müller-Engler, Gerhard (LWG)</dc:creator>
  <cp:lastModifiedBy>Müller-Engler, Gerhard (LWG)</cp:lastModifiedBy>
  <cp:revision>1</cp:revision>
  <dcterms:created xsi:type="dcterms:W3CDTF">2024-12-13T07:25:25Z</dcterms:created>
  <dcterms:modified xsi:type="dcterms:W3CDTF">2024-12-13T07:27:07Z</dcterms:modified>
</cp:coreProperties>
</file>