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drawings/drawing3.xml" ContentType="application/vnd.openxmlformats-officedocument.drawingml.chartshapes+xml"/>
  <Override PartName="/ppt/charts/chart5.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charts/chart6.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charts/chart7.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charts/chart8.xml" ContentType="application/vnd.openxmlformats-officedocument.drawingml.chart+xml"/>
  <Override PartName="/ppt/theme/themeOverride7.xml" ContentType="application/vnd.openxmlformats-officedocument.themeOverride+xml"/>
  <Override PartName="/ppt/drawings/drawing7.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9.xml" ContentType="application/vnd.openxmlformats-officedocument.drawingml.chart+xml"/>
  <Override PartName="/ppt/theme/themeOverride8.xml" ContentType="application/vnd.openxmlformats-officedocument.themeOverride+xml"/>
  <Override PartName="/ppt/drawings/drawing8.xml" ContentType="application/vnd.openxmlformats-officedocument.drawingml.chartshape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0.xml" ContentType="application/vnd.openxmlformats-officedocument.drawingml.chart+xml"/>
  <Override PartName="/ppt/theme/themeOverride9.xml" ContentType="application/vnd.openxmlformats-officedocument.themeOverride+xml"/>
  <Override PartName="/ppt/drawings/drawing9.xml" ContentType="application/vnd.openxmlformats-officedocument.drawingml.chartshapes+xml"/>
  <Override PartName="/ppt/charts/chart11.xml" ContentType="application/vnd.openxmlformats-officedocument.drawingml.chart+xml"/>
  <Override PartName="/ppt/theme/themeOverride10.xml" ContentType="application/vnd.openxmlformats-officedocument.themeOverride+xml"/>
  <Override PartName="/ppt/drawings/drawing10.xml" ContentType="application/vnd.openxmlformats-officedocument.drawingml.chartshapes+xml"/>
  <Override PartName="/ppt/charts/chart12.xml" ContentType="application/vnd.openxmlformats-officedocument.drawingml.chart+xml"/>
  <Override PartName="/ppt/theme/themeOverride11.xml" ContentType="application/vnd.openxmlformats-officedocument.themeOverride+xml"/>
  <Override PartName="/ppt/drawings/drawing11.xml" ContentType="application/vnd.openxmlformats-officedocument.drawingml.chartshapes+xml"/>
  <Override PartName="/ppt/charts/chart13.xml" ContentType="application/vnd.openxmlformats-officedocument.drawingml.chart+xml"/>
  <Override PartName="/ppt/theme/themeOverride12.xml" ContentType="application/vnd.openxmlformats-officedocument.themeOverride+xml"/>
  <Override PartName="/ppt/drawings/drawing12.xml" ContentType="application/vnd.openxmlformats-officedocument.drawingml.chartshape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4.xml" ContentType="application/vnd.openxmlformats-officedocument.drawingml.chart+xml"/>
  <Override PartName="/ppt/theme/themeOverride13.xml" ContentType="application/vnd.openxmlformats-officedocument.themeOverride+xml"/>
  <Override PartName="/ppt/drawings/drawing13.xml" ContentType="application/vnd.openxmlformats-officedocument.drawingml.chartshapes+xml"/>
  <Override PartName="/ppt/charts/chart15.xml" ContentType="application/vnd.openxmlformats-officedocument.drawingml.chart+xml"/>
  <Override PartName="/ppt/theme/themeOverride14.xml" ContentType="application/vnd.openxmlformats-officedocument.themeOverride+xml"/>
  <Override PartName="/ppt/drawings/drawing14.xml" ContentType="application/vnd.openxmlformats-officedocument.drawingml.chartshapes+xml"/>
  <Override PartName="/ppt/charts/chart16.xml" ContentType="application/vnd.openxmlformats-officedocument.drawingml.chart+xml"/>
  <Override PartName="/ppt/theme/themeOverride15.xml" ContentType="application/vnd.openxmlformats-officedocument.themeOverride+xml"/>
  <Override PartName="/ppt/drawings/drawing15.xml" ContentType="application/vnd.openxmlformats-officedocument.drawingml.chartshapes+xml"/>
  <Override PartName="/ppt/charts/chart17.xml" ContentType="application/vnd.openxmlformats-officedocument.drawingml.chart+xml"/>
  <Override PartName="/ppt/theme/themeOverride16.xml" ContentType="application/vnd.openxmlformats-officedocument.themeOverride+xml"/>
  <Override PartName="/ppt/drawings/drawing1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Lst>
  <p:notesMasterIdLst>
    <p:notesMasterId r:id="rId51"/>
  </p:notesMasterIdLst>
  <p:handoutMasterIdLst>
    <p:handoutMasterId r:id="rId52"/>
  </p:handoutMasterIdLst>
  <p:sldIdLst>
    <p:sldId id="256" r:id="rId3"/>
    <p:sldId id="257" r:id="rId4"/>
    <p:sldId id="258" r:id="rId5"/>
    <p:sldId id="259" r:id="rId6"/>
    <p:sldId id="260" r:id="rId7"/>
    <p:sldId id="261" r:id="rId8"/>
    <p:sldId id="262" r:id="rId9"/>
    <p:sldId id="264" r:id="rId10"/>
    <p:sldId id="263" r:id="rId11"/>
    <p:sldId id="265" r:id="rId12"/>
    <p:sldId id="266" r:id="rId13"/>
    <p:sldId id="267" r:id="rId14"/>
    <p:sldId id="268" r:id="rId15"/>
    <p:sldId id="270" r:id="rId16"/>
    <p:sldId id="269" r:id="rId17"/>
    <p:sldId id="271" r:id="rId18"/>
    <p:sldId id="272" r:id="rId19"/>
    <p:sldId id="273" r:id="rId20"/>
    <p:sldId id="275" r:id="rId21"/>
    <p:sldId id="274" r:id="rId22"/>
    <p:sldId id="277" r:id="rId23"/>
    <p:sldId id="276" r:id="rId24"/>
    <p:sldId id="279" r:id="rId25"/>
    <p:sldId id="280" r:id="rId26"/>
    <p:sldId id="281" r:id="rId27"/>
    <p:sldId id="286" r:id="rId28"/>
    <p:sldId id="278" r:id="rId29"/>
    <p:sldId id="282" r:id="rId30"/>
    <p:sldId id="284" r:id="rId31"/>
    <p:sldId id="285" r:id="rId32"/>
    <p:sldId id="287" r:id="rId33"/>
    <p:sldId id="289" r:id="rId34"/>
    <p:sldId id="288" r:id="rId35"/>
    <p:sldId id="290" r:id="rId36"/>
    <p:sldId id="291" r:id="rId37"/>
    <p:sldId id="293" r:id="rId38"/>
    <p:sldId id="283" r:id="rId39"/>
    <p:sldId id="292" r:id="rId40"/>
    <p:sldId id="294" r:id="rId41"/>
    <p:sldId id="295" r:id="rId42"/>
    <p:sldId id="302" r:id="rId43"/>
    <p:sldId id="297" r:id="rId44"/>
    <p:sldId id="298" r:id="rId45"/>
    <p:sldId id="299" r:id="rId46"/>
    <p:sldId id="300" r:id="rId47"/>
    <p:sldId id="315" r:id="rId48"/>
    <p:sldId id="301" r:id="rId49"/>
    <p:sldId id="296" r:id="rId50"/>
  </p:sldIdLst>
  <p:sldSz cx="9144000" cy="6858000" type="screen4x3"/>
  <p:notesSz cx="6797675" cy="9926638"/>
  <p:defaultTextStyle>
    <a:defPPr>
      <a:defRPr lang="de-DE"/>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C0C0C0"/>
    <a:srgbClr val="F8F8F8"/>
    <a:srgbClr val="C5E282"/>
    <a:srgbClr val="007E2D"/>
    <a:srgbClr val="2656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71" autoAdjust="0"/>
    <p:restoredTop sz="90611" autoAdjust="0"/>
  </p:normalViewPr>
  <p:slideViewPr>
    <p:cSldViewPr snapToGrid="0">
      <p:cViewPr>
        <p:scale>
          <a:sx n="130" d="100"/>
          <a:sy n="130" d="100"/>
        </p:scale>
        <p:origin x="-474" y="1188"/>
      </p:cViewPr>
      <p:guideLst>
        <p:guide orient="horz" pos="2160"/>
        <p:guide pos="2880"/>
      </p:guideLst>
    </p:cSldViewPr>
  </p:slideViewPr>
  <p:notesTextViewPr>
    <p:cViewPr>
      <p:scale>
        <a:sx n="100" d="100"/>
        <a:sy n="100" d="100"/>
      </p:scale>
      <p:origin x="0" y="0"/>
    </p:cViewPr>
  </p:notesTextViewPr>
  <p:notesViewPr>
    <p:cSldViewPr snapToGrid="0">
      <p:cViewPr varScale="1">
        <p:scale>
          <a:sx n="92" d="100"/>
          <a:sy n="92" d="100"/>
        </p:scale>
        <p:origin x="-3774"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oleObject" Target="file:///\\zdvl-sv-lwg1v\Daten\Weinbau\W3\Versuche\2014%20Monitoring\TWNord14.xlsx" TargetMode="External"/><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oleObject" Target="file:///\\zdvl-sv-lwg1v\Daten\Weinbau\W3\Versuche\2014%20Monitoring\TWNord14.xlsx" TargetMode="External"/><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oleObject" Target="file:///\\zdvl-sv-lwg1v\Daten\Weinbau\W3\Versuche\2014%20Monitoring\TWNord14.xlsx" TargetMode="External"/><Relationship Id="rId1" Type="http://schemas.openxmlformats.org/officeDocument/2006/relationships/themeOverride" Target="../theme/themeOverride11.xm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oleObject" Target="file:///\\zdvl-sv-lwg1v\Daten\Weinbau\W3\Versuche\2014%20Monitoring\TWNord14.xlsx" TargetMode="External"/><Relationship Id="rId1" Type="http://schemas.openxmlformats.org/officeDocument/2006/relationships/themeOverride" Target="../theme/themeOverride12.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13.xml"/><Relationship Id="rId2" Type="http://schemas.openxmlformats.org/officeDocument/2006/relationships/package" Target="../embeddings/Microsoft_Excel_Worksheet10.xlsx"/><Relationship Id="rId1" Type="http://schemas.openxmlformats.org/officeDocument/2006/relationships/themeOverride" Target="../theme/themeOverride13.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14.xml"/><Relationship Id="rId2" Type="http://schemas.openxmlformats.org/officeDocument/2006/relationships/oleObject" Target="file:///\\zdvl-sv-lwg1v\Daten\Weinbau\W3\Versuche\20%20Kirschessigfliege\2014\2014%20Ds%20EiablageBoni.xlsx" TargetMode="External"/><Relationship Id="rId1" Type="http://schemas.openxmlformats.org/officeDocument/2006/relationships/themeOverride" Target="../theme/themeOverride14.xm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15.xml"/><Relationship Id="rId2" Type="http://schemas.openxmlformats.org/officeDocument/2006/relationships/package" Target="../embeddings/Microsoft_Excel_Worksheet11.xlsx"/><Relationship Id="rId1" Type="http://schemas.openxmlformats.org/officeDocument/2006/relationships/themeOverride" Target="../theme/themeOverride15.xml"/></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16.xml"/><Relationship Id="rId2" Type="http://schemas.openxmlformats.org/officeDocument/2006/relationships/package" Target="../embeddings/Microsoft_Excel_Worksheet12.xlsx"/><Relationship Id="rId1" Type="http://schemas.openxmlformats.org/officeDocument/2006/relationships/themeOverride" Target="../theme/themeOverride16.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6.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7.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8.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Microsoft_Excel_Worksheet9.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a:pPr>
            <a:r>
              <a:rPr lang="de-DE" sz="2400" b="1" dirty="0">
                <a:solidFill>
                  <a:srgbClr val="006600"/>
                </a:solidFill>
              </a:rPr>
              <a:t>Wetterdaten  2014</a:t>
            </a:r>
          </a:p>
          <a:p>
            <a:pPr algn="l">
              <a:defRPr/>
            </a:pPr>
            <a:r>
              <a:rPr lang="de-DE" sz="1800" i="1" dirty="0"/>
              <a:t>Veitshöchheim Wölflein</a:t>
            </a:r>
          </a:p>
        </c:rich>
      </c:tx>
      <c:layout>
        <c:manualLayout>
          <c:xMode val="edge"/>
          <c:yMode val="edge"/>
          <c:x val="6.1886482969647114E-4"/>
          <c:y val="1.7630905187673917E-2"/>
        </c:manualLayout>
      </c:layout>
      <c:overlay val="0"/>
      <c:spPr>
        <a:noFill/>
        <a:ln w="25400">
          <a:noFill/>
        </a:ln>
      </c:spPr>
    </c:title>
    <c:autoTitleDeleted val="0"/>
    <c:plotArea>
      <c:layout>
        <c:manualLayout>
          <c:layoutTarget val="inner"/>
          <c:xMode val="edge"/>
          <c:yMode val="edge"/>
          <c:x val="0.12150433944069448"/>
          <c:y val="0.24504665123734889"/>
          <c:w val="0.77338476374156218"/>
          <c:h val="0.60742495318187117"/>
        </c:manualLayout>
      </c:layout>
      <c:barChart>
        <c:barDir val="col"/>
        <c:grouping val="clustered"/>
        <c:varyColors val="0"/>
        <c:ser>
          <c:idx val="3"/>
          <c:order val="3"/>
          <c:tx>
            <c:strRef>
              <c:f>'Daten 112013-102014'!$E$1</c:f>
              <c:strCache>
                <c:ptCount val="1"/>
                <c:pt idx="0">
                  <c:v>Niederschlag</c:v>
                </c:pt>
              </c:strCache>
            </c:strRef>
          </c:tx>
          <c:spPr>
            <a:solidFill>
              <a:srgbClr val="0000FF"/>
            </a:solidFill>
            <a:ln w="25400">
              <a:noFill/>
            </a:ln>
          </c:spPr>
          <c:invertIfNegative val="0"/>
          <c:cat>
            <c:numRef>
              <c:f>'Daten 112013-102014'!$A$5:$A$369</c:f>
              <c:numCache>
                <c:formatCode>m/d/yyyy</c:formatCode>
                <c:ptCount val="365"/>
                <c:pt idx="0">
                  <c:v>41581</c:v>
                </c:pt>
                <c:pt idx="1">
                  <c:v>41582</c:v>
                </c:pt>
                <c:pt idx="2">
                  <c:v>41583</c:v>
                </c:pt>
                <c:pt idx="3">
                  <c:v>41584</c:v>
                </c:pt>
                <c:pt idx="4">
                  <c:v>41585</c:v>
                </c:pt>
                <c:pt idx="5">
                  <c:v>41586</c:v>
                </c:pt>
                <c:pt idx="6">
                  <c:v>41587</c:v>
                </c:pt>
                <c:pt idx="7">
                  <c:v>41588</c:v>
                </c:pt>
                <c:pt idx="8">
                  <c:v>41589</c:v>
                </c:pt>
                <c:pt idx="9">
                  <c:v>41590</c:v>
                </c:pt>
                <c:pt idx="10">
                  <c:v>41591</c:v>
                </c:pt>
                <c:pt idx="11">
                  <c:v>41592</c:v>
                </c:pt>
                <c:pt idx="12">
                  <c:v>41593</c:v>
                </c:pt>
                <c:pt idx="13">
                  <c:v>41594</c:v>
                </c:pt>
                <c:pt idx="14">
                  <c:v>41595</c:v>
                </c:pt>
                <c:pt idx="15">
                  <c:v>41596</c:v>
                </c:pt>
                <c:pt idx="16">
                  <c:v>41597</c:v>
                </c:pt>
                <c:pt idx="17">
                  <c:v>41598</c:v>
                </c:pt>
                <c:pt idx="18">
                  <c:v>41599</c:v>
                </c:pt>
                <c:pt idx="19">
                  <c:v>41600</c:v>
                </c:pt>
                <c:pt idx="20">
                  <c:v>41601</c:v>
                </c:pt>
                <c:pt idx="21">
                  <c:v>41602</c:v>
                </c:pt>
                <c:pt idx="22">
                  <c:v>41603</c:v>
                </c:pt>
                <c:pt idx="23">
                  <c:v>41604</c:v>
                </c:pt>
                <c:pt idx="24">
                  <c:v>41605</c:v>
                </c:pt>
                <c:pt idx="25">
                  <c:v>41606</c:v>
                </c:pt>
                <c:pt idx="26">
                  <c:v>41607</c:v>
                </c:pt>
                <c:pt idx="27">
                  <c:v>41608</c:v>
                </c:pt>
                <c:pt idx="28">
                  <c:v>41609</c:v>
                </c:pt>
                <c:pt idx="29">
                  <c:v>41610</c:v>
                </c:pt>
                <c:pt idx="30">
                  <c:v>41611</c:v>
                </c:pt>
                <c:pt idx="31">
                  <c:v>41612</c:v>
                </c:pt>
                <c:pt idx="32">
                  <c:v>41613</c:v>
                </c:pt>
                <c:pt idx="33">
                  <c:v>41614</c:v>
                </c:pt>
                <c:pt idx="34">
                  <c:v>41615</c:v>
                </c:pt>
                <c:pt idx="35">
                  <c:v>41616</c:v>
                </c:pt>
                <c:pt idx="36">
                  <c:v>41617</c:v>
                </c:pt>
                <c:pt idx="37">
                  <c:v>41618</c:v>
                </c:pt>
                <c:pt idx="38">
                  <c:v>41619</c:v>
                </c:pt>
                <c:pt idx="39">
                  <c:v>41620</c:v>
                </c:pt>
                <c:pt idx="40">
                  <c:v>41621</c:v>
                </c:pt>
                <c:pt idx="41">
                  <c:v>41622</c:v>
                </c:pt>
                <c:pt idx="42">
                  <c:v>41623</c:v>
                </c:pt>
                <c:pt idx="43">
                  <c:v>41624</c:v>
                </c:pt>
                <c:pt idx="44">
                  <c:v>41625</c:v>
                </c:pt>
                <c:pt idx="45">
                  <c:v>41626</c:v>
                </c:pt>
                <c:pt idx="46">
                  <c:v>41627</c:v>
                </c:pt>
                <c:pt idx="47">
                  <c:v>41628</c:v>
                </c:pt>
                <c:pt idx="48">
                  <c:v>41629</c:v>
                </c:pt>
                <c:pt idx="49">
                  <c:v>41630</c:v>
                </c:pt>
                <c:pt idx="50">
                  <c:v>41631</c:v>
                </c:pt>
                <c:pt idx="51">
                  <c:v>41632</c:v>
                </c:pt>
                <c:pt idx="52">
                  <c:v>41633</c:v>
                </c:pt>
                <c:pt idx="53">
                  <c:v>41634</c:v>
                </c:pt>
                <c:pt idx="54">
                  <c:v>41635</c:v>
                </c:pt>
                <c:pt idx="55">
                  <c:v>41636</c:v>
                </c:pt>
                <c:pt idx="56">
                  <c:v>41637</c:v>
                </c:pt>
                <c:pt idx="57">
                  <c:v>41638</c:v>
                </c:pt>
                <c:pt idx="58">
                  <c:v>41639</c:v>
                </c:pt>
                <c:pt idx="59">
                  <c:v>41640</c:v>
                </c:pt>
                <c:pt idx="60">
                  <c:v>41641</c:v>
                </c:pt>
                <c:pt idx="61">
                  <c:v>41642</c:v>
                </c:pt>
                <c:pt idx="62">
                  <c:v>41643</c:v>
                </c:pt>
                <c:pt idx="63">
                  <c:v>41644</c:v>
                </c:pt>
                <c:pt idx="64">
                  <c:v>41645</c:v>
                </c:pt>
                <c:pt idx="65">
                  <c:v>41646</c:v>
                </c:pt>
                <c:pt idx="66">
                  <c:v>41647</c:v>
                </c:pt>
                <c:pt idx="67">
                  <c:v>41648</c:v>
                </c:pt>
                <c:pt idx="68">
                  <c:v>41649</c:v>
                </c:pt>
                <c:pt idx="69">
                  <c:v>41650</c:v>
                </c:pt>
                <c:pt idx="70">
                  <c:v>41651</c:v>
                </c:pt>
                <c:pt idx="71">
                  <c:v>41652</c:v>
                </c:pt>
                <c:pt idx="72">
                  <c:v>41653</c:v>
                </c:pt>
                <c:pt idx="73">
                  <c:v>41654</c:v>
                </c:pt>
                <c:pt idx="74">
                  <c:v>41655</c:v>
                </c:pt>
                <c:pt idx="75">
                  <c:v>41656</c:v>
                </c:pt>
                <c:pt idx="76">
                  <c:v>41657</c:v>
                </c:pt>
                <c:pt idx="77">
                  <c:v>41658</c:v>
                </c:pt>
                <c:pt idx="78">
                  <c:v>41659</c:v>
                </c:pt>
                <c:pt idx="79">
                  <c:v>41660</c:v>
                </c:pt>
                <c:pt idx="80">
                  <c:v>41661</c:v>
                </c:pt>
                <c:pt idx="81">
                  <c:v>41662</c:v>
                </c:pt>
                <c:pt idx="82">
                  <c:v>41663</c:v>
                </c:pt>
                <c:pt idx="83">
                  <c:v>41664</c:v>
                </c:pt>
                <c:pt idx="84">
                  <c:v>41665</c:v>
                </c:pt>
                <c:pt idx="85">
                  <c:v>41666</c:v>
                </c:pt>
                <c:pt idx="86">
                  <c:v>41667</c:v>
                </c:pt>
                <c:pt idx="87">
                  <c:v>41668</c:v>
                </c:pt>
                <c:pt idx="88">
                  <c:v>41669</c:v>
                </c:pt>
                <c:pt idx="89">
                  <c:v>41670</c:v>
                </c:pt>
                <c:pt idx="90">
                  <c:v>41671</c:v>
                </c:pt>
                <c:pt idx="91">
                  <c:v>41672</c:v>
                </c:pt>
                <c:pt idx="92">
                  <c:v>41673</c:v>
                </c:pt>
                <c:pt idx="93">
                  <c:v>41674</c:v>
                </c:pt>
                <c:pt idx="94">
                  <c:v>41675</c:v>
                </c:pt>
                <c:pt idx="95">
                  <c:v>41676</c:v>
                </c:pt>
                <c:pt idx="96">
                  <c:v>41677</c:v>
                </c:pt>
                <c:pt idx="97">
                  <c:v>41678</c:v>
                </c:pt>
                <c:pt idx="98">
                  <c:v>41679</c:v>
                </c:pt>
                <c:pt idx="99">
                  <c:v>41680</c:v>
                </c:pt>
                <c:pt idx="100">
                  <c:v>41681</c:v>
                </c:pt>
                <c:pt idx="101">
                  <c:v>41682</c:v>
                </c:pt>
                <c:pt idx="102">
                  <c:v>41683</c:v>
                </c:pt>
                <c:pt idx="103">
                  <c:v>41684</c:v>
                </c:pt>
                <c:pt idx="104">
                  <c:v>41685</c:v>
                </c:pt>
                <c:pt idx="105">
                  <c:v>41686</c:v>
                </c:pt>
                <c:pt idx="106">
                  <c:v>41687</c:v>
                </c:pt>
                <c:pt idx="107">
                  <c:v>41688</c:v>
                </c:pt>
                <c:pt idx="108">
                  <c:v>41689</c:v>
                </c:pt>
                <c:pt idx="109">
                  <c:v>41690</c:v>
                </c:pt>
                <c:pt idx="110">
                  <c:v>41691</c:v>
                </c:pt>
                <c:pt idx="111">
                  <c:v>41692</c:v>
                </c:pt>
                <c:pt idx="112">
                  <c:v>41693</c:v>
                </c:pt>
                <c:pt idx="113">
                  <c:v>41694</c:v>
                </c:pt>
                <c:pt idx="114">
                  <c:v>41695</c:v>
                </c:pt>
                <c:pt idx="115">
                  <c:v>41696</c:v>
                </c:pt>
                <c:pt idx="116">
                  <c:v>41697</c:v>
                </c:pt>
                <c:pt idx="117">
                  <c:v>41698</c:v>
                </c:pt>
                <c:pt idx="118">
                  <c:v>41699</c:v>
                </c:pt>
                <c:pt idx="119">
                  <c:v>41700</c:v>
                </c:pt>
                <c:pt idx="120">
                  <c:v>41701</c:v>
                </c:pt>
                <c:pt idx="121">
                  <c:v>41702</c:v>
                </c:pt>
                <c:pt idx="122">
                  <c:v>41703</c:v>
                </c:pt>
                <c:pt idx="123">
                  <c:v>41704</c:v>
                </c:pt>
                <c:pt idx="124">
                  <c:v>41705</c:v>
                </c:pt>
                <c:pt idx="125">
                  <c:v>41706</c:v>
                </c:pt>
                <c:pt idx="126">
                  <c:v>41707</c:v>
                </c:pt>
                <c:pt idx="127">
                  <c:v>41708</c:v>
                </c:pt>
                <c:pt idx="128">
                  <c:v>41709</c:v>
                </c:pt>
                <c:pt idx="129">
                  <c:v>41710</c:v>
                </c:pt>
                <c:pt idx="130">
                  <c:v>41711</c:v>
                </c:pt>
                <c:pt idx="131">
                  <c:v>41712</c:v>
                </c:pt>
                <c:pt idx="132">
                  <c:v>41713</c:v>
                </c:pt>
                <c:pt idx="133">
                  <c:v>41714</c:v>
                </c:pt>
                <c:pt idx="134">
                  <c:v>41715</c:v>
                </c:pt>
                <c:pt idx="135">
                  <c:v>41716</c:v>
                </c:pt>
                <c:pt idx="136">
                  <c:v>41717</c:v>
                </c:pt>
                <c:pt idx="137">
                  <c:v>41718</c:v>
                </c:pt>
                <c:pt idx="138">
                  <c:v>41719</c:v>
                </c:pt>
                <c:pt idx="139">
                  <c:v>41720</c:v>
                </c:pt>
                <c:pt idx="140">
                  <c:v>41721</c:v>
                </c:pt>
                <c:pt idx="141">
                  <c:v>41722</c:v>
                </c:pt>
                <c:pt idx="142">
                  <c:v>41723</c:v>
                </c:pt>
                <c:pt idx="143">
                  <c:v>41724</c:v>
                </c:pt>
                <c:pt idx="144">
                  <c:v>41725</c:v>
                </c:pt>
                <c:pt idx="145">
                  <c:v>41726</c:v>
                </c:pt>
                <c:pt idx="146">
                  <c:v>41727</c:v>
                </c:pt>
                <c:pt idx="147">
                  <c:v>41728</c:v>
                </c:pt>
                <c:pt idx="148">
                  <c:v>41729</c:v>
                </c:pt>
                <c:pt idx="149">
                  <c:v>41730</c:v>
                </c:pt>
                <c:pt idx="150">
                  <c:v>41731</c:v>
                </c:pt>
                <c:pt idx="151">
                  <c:v>41732</c:v>
                </c:pt>
                <c:pt idx="152">
                  <c:v>41733</c:v>
                </c:pt>
                <c:pt idx="153">
                  <c:v>41734</c:v>
                </c:pt>
                <c:pt idx="154">
                  <c:v>41735</c:v>
                </c:pt>
                <c:pt idx="155">
                  <c:v>41736</c:v>
                </c:pt>
                <c:pt idx="156">
                  <c:v>41737</c:v>
                </c:pt>
                <c:pt idx="157">
                  <c:v>41738</c:v>
                </c:pt>
                <c:pt idx="158">
                  <c:v>41739</c:v>
                </c:pt>
                <c:pt idx="159">
                  <c:v>41740</c:v>
                </c:pt>
                <c:pt idx="160">
                  <c:v>41741</c:v>
                </c:pt>
                <c:pt idx="161">
                  <c:v>41742</c:v>
                </c:pt>
                <c:pt idx="162">
                  <c:v>41743</c:v>
                </c:pt>
                <c:pt idx="163">
                  <c:v>41744</c:v>
                </c:pt>
                <c:pt idx="164">
                  <c:v>41745</c:v>
                </c:pt>
                <c:pt idx="165">
                  <c:v>41746</c:v>
                </c:pt>
                <c:pt idx="166">
                  <c:v>41747</c:v>
                </c:pt>
                <c:pt idx="167">
                  <c:v>41748</c:v>
                </c:pt>
                <c:pt idx="168">
                  <c:v>41749</c:v>
                </c:pt>
                <c:pt idx="169">
                  <c:v>41750</c:v>
                </c:pt>
                <c:pt idx="170">
                  <c:v>41751</c:v>
                </c:pt>
                <c:pt idx="171">
                  <c:v>41752</c:v>
                </c:pt>
                <c:pt idx="172">
                  <c:v>41753</c:v>
                </c:pt>
                <c:pt idx="173">
                  <c:v>41754</c:v>
                </c:pt>
                <c:pt idx="174">
                  <c:v>41755</c:v>
                </c:pt>
                <c:pt idx="175">
                  <c:v>41756</c:v>
                </c:pt>
                <c:pt idx="176">
                  <c:v>41757</c:v>
                </c:pt>
                <c:pt idx="177">
                  <c:v>41758</c:v>
                </c:pt>
                <c:pt idx="178">
                  <c:v>41759</c:v>
                </c:pt>
                <c:pt idx="179">
                  <c:v>41760</c:v>
                </c:pt>
                <c:pt idx="180">
                  <c:v>41761</c:v>
                </c:pt>
                <c:pt idx="181">
                  <c:v>41762</c:v>
                </c:pt>
                <c:pt idx="182">
                  <c:v>41763</c:v>
                </c:pt>
                <c:pt idx="183">
                  <c:v>41764</c:v>
                </c:pt>
                <c:pt idx="184">
                  <c:v>41765</c:v>
                </c:pt>
                <c:pt idx="185">
                  <c:v>41766</c:v>
                </c:pt>
                <c:pt idx="186">
                  <c:v>41767</c:v>
                </c:pt>
                <c:pt idx="187">
                  <c:v>41768</c:v>
                </c:pt>
                <c:pt idx="188">
                  <c:v>41769</c:v>
                </c:pt>
                <c:pt idx="189">
                  <c:v>41770</c:v>
                </c:pt>
                <c:pt idx="190">
                  <c:v>41771</c:v>
                </c:pt>
                <c:pt idx="191">
                  <c:v>41772</c:v>
                </c:pt>
                <c:pt idx="192">
                  <c:v>41773</c:v>
                </c:pt>
                <c:pt idx="193">
                  <c:v>41774</c:v>
                </c:pt>
                <c:pt idx="194">
                  <c:v>41775</c:v>
                </c:pt>
                <c:pt idx="195">
                  <c:v>41776</c:v>
                </c:pt>
                <c:pt idx="196">
                  <c:v>41777</c:v>
                </c:pt>
                <c:pt idx="197">
                  <c:v>41778</c:v>
                </c:pt>
                <c:pt idx="198">
                  <c:v>41779</c:v>
                </c:pt>
                <c:pt idx="199">
                  <c:v>41780</c:v>
                </c:pt>
                <c:pt idx="200">
                  <c:v>41781</c:v>
                </c:pt>
                <c:pt idx="201">
                  <c:v>41782</c:v>
                </c:pt>
                <c:pt idx="202">
                  <c:v>41783</c:v>
                </c:pt>
                <c:pt idx="203">
                  <c:v>41784</c:v>
                </c:pt>
                <c:pt idx="204">
                  <c:v>41785</c:v>
                </c:pt>
                <c:pt idx="205">
                  <c:v>41786</c:v>
                </c:pt>
                <c:pt idx="206">
                  <c:v>41787</c:v>
                </c:pt>
                <c:pt idx="207">
                  <c:v>41788</c:v>
                </c:pt>
                <c:pt idx="208">
                  <c:v>41789</c:v>
                </c:pt>
                <c:pt idx="209">
                  <c:v>41790</c:v>
                </c:pt>
                <c:pt idx="210">
                  <c:v>41791</c:v>
                </c:pt>
                <c:pt idx="211">
                  <c:v>41792</c:v>
                </c:pt>
                <c:pt idx="212">
                  <c:v>41793</c:v>
                </c:pt>
                <c:pt idx="213">
                  <c:v>41794</c:v>
                </c:pt>
                <c:pt idx="214">
                  <c:v>41795</c:v>
                </c:pt>
                <c:pt idx="215">
                  <c:v>41796</c:v>
                </c:pt>
                <c:pt idx="216">
                  <c:v>41797</c:v>
                </c:pt>
                <c:pt idx="217">
                  <c:v>41798</c:v>
                </c:pt>
                <c:pt idx="218">
                  <c:v>41799</c:v>
                </c:pt>
                <c:pt idx="219">
                  <c:v>41800</c:v>
                </c:pt>
                <c:pt idx="220">
                  <c:v>41801</c:v>
                </c:pt>
                <c:pt idx="221">
                  <c:v>41802</c:v>
                </c:pt>
                <c:pt idx="222">
                  <c:v>41803</c:v>
                </c:pt>
                <c:pt idx="223">
                  <c:v>41804</c:v>
                </c:pt>
                <c:pt idx="224">
                  <c:v>41805</c:v>
                </c:pt>
                <c:pt idx="225">
                  <c:v>41806</c:v>
                </c:pt>
                <c:pt idx="226">
                  <c:v>41807</c:v>
                </c:pt>
                <c:pt idx="227">
                  <c:v>41808</c:v>
                </c:pt>
                <c:pt idx="228">
                  <c:v>41809</c:v>
                </c:pt>
                <c:pt idx="229">
                  <c:v>41810</c:v>
                </c:pt>
                <c:pt idx="230">
                  <c:v>41811</c:v>
                </c:pt>
                <c:pt idx="231">
                  <c:v>41812</c:v>
                </c:pt>
                <c:pt idx="232">
                  <c:v>41813</c:v>
                </c:pt>
                <c:pt idx="233">
                  <c:v>41814</c:v>
                </c:pt>
                <c:pt idx="234">
                  <c:v>41815</c:v>
                </c:pt>
                <c:pt idx="235">
                  <c:v>41816</c:v>
                </c:pt>
                <c:pt idx="236">
                  <c:v>41817</c:v>
                </c:pt>
                <c:pt idx="237">
                  <c:v>41818</c:v>
                </c:pt>
                <c:pt idx="238">
                  <c:v>41819</c:v>
                </c:pt>
                <c:pt idx="239">
                  <c:v>41820</c:v>
                </c:pt>
                <c:pt idx="240">
                  <c:v>41821</c:v>
                </c:pt>
                <c:pt idx="241">
                  <c:v>41822</c:v>
                </c:pt>
                <c:pt idx="242">
                  <c:v>41823</c:v>
                </c:pt>
                <c:pt idx="243">
                  <c:v>41824</c:v>
                </c:pt>
                <c:pt idx="244">
                  <c:v>41825</c:v>
                </c:pt>
                <c:pt idx="245">
                  <c:v>41826</c:v>
                </c:pt>
                <c:pt idx="246">
                  <c:v>41827</c:v>
                </c:pt>
                <c:pt idx="247">
                  <c:v>41828</c:v>
                </c:pt>
                <c:pt idx="248">
                  <c:v>41829</c:v>
                </c:pt>
                <c:pt idx="249">
                  <c:v>41830</c:v>
                </c:pt>
                <c:pt idx="250">
                  <c:v>41831</c:v>
                </c:pt>
                <c:pt idx="251">
                  <c:v>41832</c:v>
                </c:pt>
                <c:pt idx="252">
                  <c:v>41833</c:v>
                </c:pt>
                <c:pt idx="253">
                  <c:v>41834</c:v>
                </c:pt>
                <c:pt idx="254">
                  <c:v>41835</c:v>
                </c:pt>
                <c:pt idx="255">
                  <c:v>41836</c:v>
                </c:pt>
                <c:pt idx="256">
                  <c:v>41837</c:v>
                </c:pt>
                <c:pt idx="257">
                  <c:v>41838</c:v>
                </c:pt>
                <c:pt idx="258">
                  <c:v>41839</c:v>
                </c:pt>
                <c:pt idx="259">
                  <c:v>41840</c:v>
                </c:pt>
                <c:pt idx="260">
                  <c:v>41841</c:v>
                </c:pt>
                <c:pt idx="261">
                  <c:v>41842</c:v>
                </c:pt>
                <c:pt idx="262">
                  <c:v>41843</c:v>
                </c:pt>
                <c:pt idx="263">
                  <c:v>41844</c:v>
                </c:pt>
                <c:pt idx="264">
                  <c:v>41845</c:v>
                </c:pt>
                <c:pt idx="265">
                  <c:v>41846</c:v>
                </c:pt>
                <c:pt idx="266">
                  <c:v>41847</c:v>
                </c:pt>
                <c:pt idx="267">
                  <c:v>41848</c:v>
                </c:pt>
                <c:pt idx="268">
                  <c:v>41849</c:v>
                </c:pt>
                <c:pt idx="269">
                  <c:v>41850</c:v>
                </c:pt>
                <c:pt idx="270">
                  <c:v>41851</c:v>
                </c:pt>
                <c:pt idx="271">
                  <c:v>41852</c:v>
                </c:pt>
                <c:pt idx="272">
                  <c:v>41853</c:v>
                </c:pt>
                <c:pt idx="273">
                  <c:v>41854</c:v>
                </c:pt>
                <c:pt idx="274">
                  <c:v>41855</c:v>
                </c:pt>
                <c:pt idx="275">
                  <c:v>41856</c:v>
                </c:pt>
                <c:pt idx="276">
                  <c:v>41857</c:v>
                </c:pt>
                <c:pt idx="277">
                  <c:v>41858</c:v>
                </c:pt>
                <c:pt idx="278">
                  <c:v>41859</c:v>
                </c:pt>
                <c:pt idx="279">
                  <c:v>41860</c:v>
                </c:pt>
                <c:pt idx="280">
                  <c:v>41861</c:v>
                </c:pt>
                <c:pt idx="281">
                  <c:v>41862</c:v>
                </c:pt>
                <c:pt idx="282">
                  <c:v>41863</c:v>
                </c:pt>
                <c:pt idx="283">
                  <c:v>41864</c:v>
                </c:pt>
                <c:pt idx="284">
                  <c:v>41865</c:v>
                </c:pt>
                <c:pt idx="285">
                  <c:v>41866</c:v>
                </c:pt>
                <c:pt idx="286">
                  <c:v>41867</c:v>
                </c:pt>
                <c:pt idx="287">
                  <c:v>41868</c:v>
                </c:pt>
                <c:pt idx="288">
                  <c:v>41869</c:v>
                </c:pt>
                <c:pt idx="289">
                  <c:v>41870</c:v>
                </c:pt>
                <c:pt idx="290">
                  <c:v>41871</c:v>
                </c:pt>
                <c:pt idx="291">
                  <c:v>41872</c:v>
                </c:pt>
                <c:pt idx="292">
                  <c:v>41873</c:v>
                </c:pt>
                <c:pt idx="293">
                  <c:v>41874</c:v>
                </c:pt>
                <c:pt idx="294">
                  <c:v>41875</c:v>
                </c:pt>
                <c:pt idx="295">
                  <c:v>41876</c:v>
                </c:pt>
                <c:pt idx="296">
                  <c:v>41877</c:v>
                </c:pt>
                <c:pt idx="297">
                  <c:v>41878</c:v>
                </c:pt>
                <c:pt idx="298">
                  <c:v>41879</c:v>
                </c:pt>
                <c:pt idx="299">
                  <c:v>41880</c:v>
                </c:pt>
                <c:pt idx="300">
                  <c:v>41881</c:v>
                </c:pt>
                <c:pt idx="301">
                  <c:v>41882</c:v>
                </c:pt>
                <c:pt idx="302">
                  <c:v>41883</c:v>
                </c:pt>
                <c:pt idx="303">
                  <c:v>41884</c:v>
                </c:pt>
                <c:pt idx="304">
                  <c:v>41885</c:v>
                </c:pt>
                <c:pt idx="305">
                  <c:v>41886</c:v>
                </c:pt>
                <c:pt idx="306">
                  <c:v>41887</c:v>
                </c:pt>
                <c:pt idx="307">
                  <c:v>41888</c:v>
                </c:pt>
                <c:pt idx="308">
                  <c:v>41889</c:v>
                </c:pt>
                <c:pt idx="309">
                  <c:v>41890</c:v>
                </c:pt>
                <c:pt idx="310">
                  <c:v>41891</c:v>
                </c:pt>
                <c:pt idx="311">
                  <c:v>41892</c:v>
                </c:pt>
                <c:pt idx="312">
                  <c:v>41893</c:v>
                </c:pt>
                <c:pt idx="313">
                  <c:v>41894</c:v>
                </c:pt>
                <c:pt idx="314">
                  <c:v>41895</c:v>
                </c:pt>
                <c:pt idx="315">
                  <c:v>41896</c:v>
                </c:pt>
                <c:pt idx="316">
                  <c:v>41897</c:v>
                </c:pt>
                <c:pt idx="317">
                  <c:v>41898</c:v>
                </c:pt>
                <c:pt idx="318">
                  <c:v>41899</c:v>
                </c:pt>
                <c:pt idx="319">
                  <c:v>41900</c:v>
                </c:pt>
                <c:pt idx="320">
                  <c:v>41901</c:v>
                </c:pt>
                <c:pt idx="321">
                  <c:v>41902</c:v>
                </c:pt>
                <c:pt idx="322">
                  <c:v>41903</c:v>
                </c:pt>
                <c:pt idx="323">
                  <c:v>41904</c:v>
                </c:pt>
                <c:pt idx="324">
                  <c:v>41905</c:v>
                </c:pt>
                <c:pt idx="325">
                  <c:v>41906</c:v>
                </c:pt>
                <c:pt idx="326">
                  <c:v>41907</c:v>
                </c:pt>
                <c:pt idx="327">
                  <c:v>41908</c:v>
                </c:pt>
                <c:pt idx="328">
                  <c:v>41909</c:v>
                </c:pt>
                <c:pt idx="329">
                  <c:v>41910</c:v>
                </c:pt>
                <c:pt idx="330">
                  <c:v>41911</c:v>
                </c:pt>
                <c:pt idx="331">
                  <c:v>41912</c:v>
                </c:pt>
                <c:pt idx="332">
                  <c:v>41913</c:v>
                </c:pt>
                <c:pt idx="333">
                  <c:v>41914</c:v>
                </c:pt>
                <c:pt idx="334">
                  <c:v>41915</c:v>
                </c:pt>
                <c:pt idx="335">
                  <c:v>41916</c:v>
                </c:pt>
                <c:pt idx="336">
                  <c:v>41917</c:v>
                </c:pt>
                <c:pt idx="337">
                  <c:v>41918</c:v>
                </c:pt>
                <c:pt idx="338">
                  <c:v>41919</c:v>
                </c:pt>
                <c:pt idx="339">
                  <c:v>41920</c:v>
                </c:pt>
                <c:pt idx="340">
                  <c:v>41921</c:v>
                </c:pt>
                <c:pt idx="341">
                  <c:v>41922</c:v>
                </c:pt>
                <c:pt idx="342">
                  <c:v>41923</c:v>
                </c:pt>
                <c:pt idx="343">
                  <c:v>41924</c:v>
                </c:pt>
                <c:pt idx="344">
                  <c:v>41925</c:v>
                </c:pt>
                <c:pt idx="345">
                  <c:v>41926</c:v>
                </c:pt>
                <c:pt idx="346">
                  <c:v>41927</c:v>
                </c:pt>
                <c:pt idx="347">
                  <c:v>41928</c:v>
                </c:pt>
                <c:pt idx="348">
                  <c:v>41929</c:v>
                </c:pt>
                <c:pt idx="349">
                  <c:v>41930</c:v>
                </c:pt>
                <c:pt idx="350">
                  <c:v>41931</c:v>
                </c:pt>
                <c:pt idx="351">
                  <c:v>41932</c:v>
                </c:pt>
                <c:pt idx="352">
                  <c:v>41933</c:v>
                </c:pt>
                <c:pt idx="353">
                  <c:v>41934</c:v>
                </c:pt>
                <c:pt idx="354">
                  <c:v>41935</c:v>
                </c:pt>
                <c:pt idx="355">
                  <c:v>41936</c:v>
                </c:pt>
                <c:pt idx="356">
                  <c:v>41937</c:v>
                </c:pt>
                <c:pt idx="357">
                  <c:v>41938</c:v>
                </c:pt>
                <c:pt idx="358">
                  <c:v>41939</c:v>
                </c:pt>
                <c:pt idx="359">
                  <c:v>41940</c:v>
                </c:pt>
                <c:pt idx="360">
                  <c:v>41941</c:v>
                </c:pt>
                <c:pt idx="361">
                  <c:v>41942</c:v>
                </c:pt>
                <c:pt idx="362">
                  <c:v>41943</c:v>
                </c:pt>
                <c:pt idx="363">
                  <c:v>41944</c:v>
                </c:pt>
                <c:pt idx="364">
                  <c:v>41945</c:v>
                </c:pt>
              </c:numCache>
            </c:numRef>
          </c:cat>
          <c:val>
            <c:numRef>
              <c:f>'Daten 112013-102014'!$E$64:$E$428</c:f>
              <c:numCache>
                <c:formatCode>General</c:formatCode>
                <c:ptCount val="365"/>
                <c:pt idx="0">
                  <c:v>1.3</c:v>
                </c:pt>
                <c:pt idx="1">
                  <c:v>1.2</c:v>
                </c:pt>
                <c:pt idx="2">
                  <c:v>1.4</c:v>
                </c:pt>
                <c:pt idx="3">
                  <c:v>0</c:v>
                </c:pt>
                <c:pt idx="4">
                  <c:v>0.9</c:v>
                </c:pt>
                <c:pt idx="5">
                  <c:v>1.3</c:v>
                </c:pt>
                <c:pt idx="6">
                  <c:v>0.1</c:v>
                </c:pt>
                <c:pt idx="7">
                  <c:v>2.1</c:v>
                </c:pt>
                <c:pt idx="8">
                  <c:v>3.9</c:v>
                </c:pt>
                <c:pt idx="9">
                  <c:v>0</c:v>
                </c:pt>
                <c:pt idx="10">
                  <c:v>0.1</c:v>
                </c:pt>
                <c:pt idx="11">
                  <c:v>0</c:v>
                </c:pt>
                <c:pt idx="12">
                  <c:v>3.9</c:v>
                </c:pt>
                <c:pt idx="13">
                  <c:v>0.1</c:v>
                </c:pt>
                <c:pt idx="14">
                  <c:v>0.1</c:v>
                </c:pt>
                <c:pt idx="15">
                  <c:v>2.8</c:v>
                </c:pt>
                <c:pt idx="16">
                  <c:v>0</c:v>
                </c:pt>
                <c:pt idx="17">
                  <c:v>0</c:v>
                </c:pt>
                <c:pt idx="18">
                  <c:v>0</c:v>
                </c:pt>
                <c:pt idx="19">
                  <c:v>0.7</c:v>
                </c:pt>
                <c:pt idx="20">
                  <c:v>0</c:v>
                </c:pt>
                <c:pt idx="21">
                  <c:v>0</c:v>
                </c:pt>
                <c:pt idx="22">
                  <c:v>1.1000000000000001</c:v>
                </c:pt>
                <c:pt idx="23">
                  <c:v>1.8</c:v>
                </c:pt>
                <c:pt idx="24">
                  <c:v>0.3</c:v>
                </c:pt>
                <c:pt idx="25">
                  <c:v>8.9</c:v>
                </c:pt>
                <c:pt idx="26">
                  <c:v>5.6</c:v>
                </c:pt>
                <c:pt idx="27">
                  <c:v>0.3</c:v>
                </c:pt>
                <c:pt idx="28">
                  <c:v>0</c:v>
                </c:pt>
                <c:pt idx="29">
                  <c:v>0</c:v>
                </c:pt>
                <c:pt idx="30">
                  <c:v>0</c:v>
                </c:pt>
                <c:pt idx="31">
                  <c:v>0</c:v>
                </c:pt>
                <c:pt idx="32">
                  <c:v>3.6</c:v>
                </c:pt>
                <c:pt idx="33">
                  <c:v>0</c:v>
                </c:pt>
                <c:pt idx="34">
                  <c:v>0</c:v>
                </c:pt>
                <c:pt idx="35">
                  <c:v>0</c:v>
                </c:pt>
                <c:pt idx="36">
                  <c:v>0</c:v>
                </c:pt>
                <c:pt idx="37">
                  <c:v>0.1</c:v>
                </c:pt>
                <c:pt idx="38">
                  <c:v>2</c:v>
                </c:pt>
                <c:pt idx="39">
                  <c:v>1.3</c:v>
                </c:pt>
                <c:pt idx="40">
                  <c:v>0.8</c:v>
                </c:pt>
                <c:pt idx="41">
                  <c:v>0</c:v>
                </c:pt>
                <c:pt idx="42">
                  <c:v>0</c:v>
                </c:pt>
                <c:pt idx="43">
                  <c:v>14.5</c:v>
                </c:pt>
                <c:pt idx="44">
                  <c:v>0.1</c:v>
                </c:pt>
                <c:pt idx="45">
                  <c:v>6.1</c:v>
                </c:pt>
                <c:pt idx="46">
                  <c:v>2.2000000000000002</c:v>
                </c:pt>
                <c:pt idx="47">
                  <c:v>0</c:v>
                </c:pt>
                <c:pt idx="48">
                  <c:v>0</c:v>
                </c:pt>
                <c:pt idx="49">
                  <c:v>2.2000000000000002</c:v>
                </c:pt>
                <c:pt idx="50">
                  <c:v>0</c:v>
                </c:pt>
                <c:pt idx="51">
                  <c:v>1.4</c:v>
                </c:pt>
                <c:pt idx="52">
                  <c:v>0</c:v>
                </c:pt>
                <c:pt idx="53">
                  <c:v>0</c:v>
                </c:pt>
                <c:pt idx="54">
                  <c:v>0</c:v>
                </c:pt>
                <c:pt idx="55">
                  <c:v>0</c:v>
                </c:pt>
                <c:pt idx="56">
                  <c:v>2.2999999999999998</c:v>
                </c:pt>
                <c:pt idx="57">
                  <c:v>0.2</c:v>
                </c:pt>
                <c:pt idx="58">
                  <c:v>1.1000000000000001</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0.7</c:v>
                </c:pt>
                <c:pt idx="74">
                  <c:v>0</c:v>
                </c:pt>
                <c:pt idx="75">
                  <c:v>0</c:v>
                </c:pt>
                <c:pt idx="76">
                  <c:v>0.6</c:v>
                </c:pt>
                <c:pt idx="77">
                  <c:v>1.1000000000000001</c:v>
                </c:pt>
                <c:pt idx="78">
                  <c:v>0</c:v>
                </c:pt>
                <c:pt idx="79">
                  <c:v>0.1</c:v>
                </c:pt>
                <c:pt idx="80">
                  <c:v>3.2</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0.4</c:v>
                </c:pt>
                <c:pt idx="98">
                  <c:v>1.3</c:v>
                </c:pt>
                <c:pt idx="99">
                  <c:v>0.1</c:v>
                </c:pt>
                <c:pt idx="100">
                  <c:v>0</c:v>
                </c:pt>
                <c:pt idx="101">
                  <c:v>0</c:v>
                </c:pt>
                <c:pt idx="102">
                  <c:v>0</c:v>
                </c:pt>
                <c:pt idx="103">
                  <c:v>1.1000000000000001</c:v>
                </c:pt>
                <c:pt idx="104">
                  <c:v>0</c:v>
                </c:pt>
                <c:pt idx="105">
                  <c:v>0</c:v>
                </c:pt>
                <c:pt idx="106">
                  <c:v>0</c:v>
                </c:pt>
                <c:pt idx="107">
                  <c:v>3.3</c:v>
                </c:pt>
                <c:pt idx="108">
                  <c:v>0</c:v>
                </c:pt>
                <c:pt idx="109">
                  <c:v>0</c:v>
                </c:pt>
                <c:pt idx="110">
                  <c:v>0</c:v>
                </c:pt>
                <c:pt idx="111">
                  <c:v>0</c:v>
                </c:pt>
                <c:pt idx="112">
                  <c:v>0</c:v>
                </c:pt>
                <c:pt idx="113">
                  <c:v>0</c:v>
                </c:pt>
                <c:pt idx="114">
                  <c:v>0</c:v>
                </c:pt>
                <c:pt idx="115">
                  <c:v>1.4</c:v>
                </c:pt>
                <c:pt idx="116">
                  <c:v>13.2</c:v>
                </c:pt>
                <c:pt idx="117">
                  <c:v>1.4</c:v>
                </c:pt>
                <c:pt idx="118">
                  <c:v>13.5</c:v>
                </c:pt>
                <c:pt idx="119">
                  <c:v>7.7</c:v>
                </c:pt>
                <c:pt idx="120">
                  <c:v>9.8000000000000007</c:v>
                </c:pt>
                <c:pt idx="121">
                  <c:v>0.9</c:v>
                </c:pt>
                <c:pt idx="122">
                  <c:v>0</c:v>
                </c:pt>
                <c:pt idx="123">
                  <c:v>0</c:v>
                </c:pt>
                <c:pt idx="124">
                  <c:v>0</c:v>
                </c:pt>
                <c:pt idx="125">
                  <c:v>0</c:v>
                </c:pt>
                <c:pt idx="126">
                  <c:v>7.8</c:v>
                </c:pt>
                <c:pt idx="127">
                  <c:v>5.7</c:v>
                </c:pt>
                <c:pt idx="128">
                  <c:v>1.4</c:v>
                </c:pt>
                <c:pt idx="129">
                  <c:v>5.0999999999999996</c:v>
                </c:pt>
                <c:pt idx="130">
                  <c:v>0.5</c:v>
                </c:pt>
                <c:pt idx="131">
                  <c:v>2.2999999999999998</c:v>
                </c:pt>
                <c:pt idx="132">
                  <c:v>0</c:v>
                </c:pt>
                <c:pt idx="133">
                  <c:v>0.5</c:v>
                </c:pt>
                <c:pt idx="134">
                  <c:v>0</c:v>
                </c:pt>
                <c:pt idx="135">
                  <c:v>0</c:v>
                </c:pt>
                <c:pt idx="136">
                  <c:v>0</c:v>
                </c:pt>
                <c:pt idx="137">
                  <c:v>0</c:v>
                </c:pt>
                <c:pt idx="138">
                  <c:v>0</c:v>
                </c:pt>
                <c:pt idx="139">
                  <c:v>0</c:v>
                </c:pt>
                <c:pt idx="140">
                  <c:v>0</c:v>
                </c:pt>
                <c:pt idx="141">
                  <c:v>5.4</c:v>
                </c:pt>
                <c:pt idx="142">
                  <c:v>0.3</c:v>
                </c:pt>
                <c:pt idx="143">
                  <c:v>0</c:v>
                </c:pt>
                <c:pt idx="144">
                  <c:v>0</c:v>
                </c:pt>
                <c:pt idx="145">
                  <c:v>24.6</c:v>
                </c:pt>
                <c:pt idx="146">
                  <c:v>5.6</c:v>
                </c:pt>
                <c:pt idx="147">
                  <c:v>0.1</c:v>
                </c:pt>
                <c:pt idx="148">
                  <c:v>4.7</c:v>
                </c:pt>
                <c:pt idx="149">
                  <c:v>0</c:v>
                </c:pt>
                <c:pt idx="150">
                  <c:v>0</c:v>
                </c:pt>
                <c:pt idx="151">
                  <c:v>0</c:v>
                </c:pt>
                <c:pt idx="152">
                  <c:v>0</c:v>
                </c:pt>
                <c:pt idx="153">
                  <c:v>0</c:v>
                </c:pt>
                <c:pt idx="154">
                  <c:v>4.8</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0.8</c:v>
                </c:pt>
                <c:pt idx="175">
                  <c:v>0</c:v>
                </c:pt>
                <c:pt idx="176">
                  <c:v>0</c:v>
                </c:pt>
                <c:pt idx="177">
                  <c:v>0</c:v>
                </c:pt>
                <c:pt idx="178">
                  <c:v>10.1</c:v>
                </c:pt>
                <c:pt idx="179">
                  <c:v>3.4</c:v>
                </c:pt>
                <c:pt idx="180">
                  <c:v>0.6</c:v>
                </c:pt>
                <c:pt idx="181">
                  <c:v>0</c:v>
                </c:pt>
                <c:pt idx="182">
                  <c:v>0</c:v>
                </c:pt>
                <c:pt idx="183">
                  <c:v>0</c:v>
                </c:pt>
                <c:pt idx="184">
                  <c:v>0</c:v>
                </c:pt>
                <c:pt idx="185">
                  <c:v>0</c:v>
                </c:pt>
                <c:pt idx="186">
                  <c:v>3.3</c:v>
                </c:pt>
                <c:pt idx="187">
                  <c:v>3</c:v>
                </c:pt>
                <c:pt idx="188">
                  <c:v>22.4</c:v>
                </c:pt>
                <c:pt idx="189">
                  <c:v>16.600000000000001</c:v>
                </c:pt>
                <c:pt idx="190">
                  <c:v>0.1</c:v>
                </c:pt>
                <c:pt idx="191">
                  <c:v>0.2</c:v>
                </c:pt>
                <c:pt idx="192">
                  <c:v>0</c:v>
                </c:pt>
                <c:pt idx="193">
                  <c:v>4.9000000000000004</c:v>
                </c:pt>
                <c:pt idx="194">
                  <c:v>1.6</c:v>
                </c:pt>
                <c:pt idx="195">
                  <c:v>0</c:v>
                </c:pt>
                <c:pt idx="196">
                  <c:v>0</c:v>
                </c:pt>
                <c:pt idx="197">
                  <c:v>0</c:v>
                </c:pt>
                <c:pt idx="198">
                  <c:v>0</c:v>
                </c:pt>
                <c:pt idx="199">
                  <c:v>0</c:v>
                </c:pt>
                <c:pt idx="200">
                  <c:v>3.1</c:v>
                </c:pt>
                <c:pt idx="201">
                  <c:v>3.5</c:v>
                </c:pt>
                <c:pt idx="202">
                  <c:v>6.6</c:v>
                </c:pt>
                <c:pt idx="203">
                  <c:v>0.2</c:v>
                </c:pt>
                <c:pt idx="204">
                  <c:v>0</c:v>
                </c:pt>
                <c:pt idx="205">
                  <c:v>0</c:v>
                </c:pt>
                <c:pt idx="206">
                  <c:v>8.6</c:v>
                </c:pt>
                <c:pt idx="207">
                  <c:v>0</c:v>
                </c:pt>
                <c:pt idx="208">
                  <c:v>0</c:v>
                </c:pt>
                <c:pt idx="209">
                  <c:v>2.2999999999999998</c:v>
                </c:pt>
                <c:pt idx="210">
                  <c:v>0.4</c:v>
                </c:pt>
                <c:pt idx="211">
                  <c:v>0</c:v>
                </c:pt>
                <c:pt idx="212">
                  <c:v>0</c:v>
                </c:pt>
                <c:pt idx="213">
                  <c:v>0.9</c:v>
                </c:pt>
                <c:pt idx="214">
                  <c:v>2.9</c:v>
                </c:pt>
                <c:pt idx="215">
                  <c:v>5.3</c:v>
                </c:pt>
                <c:pt idx="216">
                  <c:v>0</c:v>
                </c:pt>
                <c:pt idx="217">
                  <c:v>0.5</c:v>
                </c:pt>
                <c:pt idx="218">
                  <c:v>0</c:v>
                </c:pt>
                <c:pt idx="219">
                  <c:v>0</c:v>
                </c:pt>
                <c:pt idx="220">
                  <c:v>0</c:v>
                </c:pt>
                <c:pt idx="221">
                  <c:v>4.7</c:v>
                </c:pt>
                <c:pt idx="222">
                  <c:v>0.2</c:v>
                </c:pt>
                <c:pt idx="223">
                  <c:v>0</c:v>
                </c:pt>
                <c:pt idx="224">
                  <c:v>7.4</c:v>
                </c:pt>
                <c:pt idx="225">
                  <c:v>1.7</c:v>
                </c:pt>
                <c:pt idx="226">
                  <c:v>3.8</c:v>
                </c:pt>
                <c:pt idx="227">
                  <c:v>2</c:v>
                </c:pt>
                <c:pt idx="228">
                  <c:v>0.6</c:v>
                </c:pt>
                <c:pt idx="229">
                  <c:v>3.7</c:v>
                </c:pt>
                <c:pt idx="230">
                  <c:v>0.1</c:v>
                </c:pt>
                <c:pt idx="231">
                  <c:v>0</c:v>
                </c:pt>
                <c:pt idx="232">
                  <c:v>0</c:v>
                </c:pt>
                <c:pt idx="233">
                  <c:v>0</c:v>
                </c:pt>
                <c:pt idx="234">
                  <c:v>0.2</c:v>
                </c:pt>
                <c:pt idx="235">
                  <c:v>0.3</c:v>
                </c:pt>
                <c:pt idx="236">
                  <c:v>0.2</c:v>
                </c:pt>
                <c:pt idx="237">
                  <c:v>35.799999999999997</c:v>
                </c:pt>
                <c:pt idx="238">
                  <c:v>3</c:v>
                </c:pt>
                <c:pt idx="239">
                  <c:v>0</c:v>
                </c:pt>
                <c:pt idx="240">
                  <c:v>0</c:v>
                </c:pt>
                <c:pt idx="241">
                  <c:v>1.3</c:v>
                </c:pt>
                <c:pt idx="242">
                  <c:v>28.5</c:v>
                </c:pt>
                <c:pt idx="243">
                  <c:v>0.1</c:v>
                </c:pt>
                <c:pt idx="244">
                  <c:v>0.7</c:v>
                </c:pt>
                <c:pt idx="245">
                  <c:v>0</c:v>
                </c:pt>
                <c:pt idx="246">
                  <c:v>0</c:v>
                </c:pt>
                <c:pt idx="247">
                  <c:v>0</c:v>
                </c:pt>
                <c:pt idx="248">
                  <c:v>0.1</c:v>
                </c:pt>
                <c:pt idx="249">
                  <c:v>0.1</c:v>
                </c:pt>
                <c:pt idx="250">
                  <c:v>0</c:v>
                </c:pt>
                <c:pt idx="251">
                  <c:v>0</c:v>
                </c:pt>
                <c:pt idx="252">
                  <c:v>0</c:v>
                </c:pt>
                <c:pt idx="253">
                  <c:v>10.6</c:v>
                </c:pt>
                <c:pt idx="254">
                  <c:v>11.6</c:v>
                </c:pt>
                <c:pt idx="255">
                  <c:v>0</c:v>
                </c:pt>
                <c:pt idx="256">
                  <c:v>0</c:v>
                </c:pt>
                <c:pt idx="257">
                  <c:v>0</c:v>
                </c:pt>
                <c:pt idx="258">
                  <c:v>0</c:v>
                </c:pt>
                <c:pt idx="259">
                  <c:v>0.2</c:v>
                </c:pt>
                <c:pt idx="260">
                  <c:v>0</c:v>
                </c:pt>
                <c:pt idx="261">
                  <c:v>0</c:v>
                </c:pt>
                <c:pt idx="262">
                  <c:v>3.4</c:v>
                </c:pt>
                <c:pt idx="263">
                  <c:v>2.7</c:v>
                </c:pt>
                <c:pt idx="264">
                  <c:v>3.7</c:v>
                </c:pt>
                <c:pt idx="265">
                  <c:v>0</c:v>
                </c:pt>
                <c:pt idx="266">
                  <c:v>0</c:v>
                </c:pt>
                <c:pt idx="267">
                  <c:v>0</c:v>
                </c:pt>
                <c:pt idx="268">
                  <c:v>0.4</c:v>
                </c:pt>
                <c:pt idx="269">
                  <c:v>0</c:v>
                </c:pt>
                <c:pt idx="270">
                  <c:v>0.2</c:v>
                </c:pt>
                <c:pt idx="271">
                  <c:v>0.1</c:v>
                </c:pt>
                <c:pt idx="272">
                  <c:v>0</c:v>
                </c:pt>
                <c:pt idx="273">
                  <c:v>0</c:v>
                </c:pt>
                <c:pt idx="274">
                  <c:v>0.1</c:v>
                </c:pt>
                <c:pt idx="275">
                  <c:v>0.1</c:v>
                </c:pt>
                <c:pt idx="276">
                  <c:v>0.1</c:v>
                </c:pt>
                <c:pt idx="277">
                  <c:v>0</c:v>
                </c:pt>
                <c:pt idx="278">
                  <c:v>0</c:v>
                </c:pt>
                <c:pt idx="279">
                  <c:v>1.9</c:v>
                </c:pt>
                <c:pt idx="280">
                  <c:v>2.1</c:v>
                </c:pt>
                <c:pt idx="281">
                  <c:v>0.5</c:v>
                </c:pt>
                <c:pt idx="282">
                  <c:v>3</c:v>
                </c:pt>
                <c:pt idx="283">
                  <c:v>5.8</c:v>
                </c:pt>
                <c:pt idx="284">
                  <c:v>1.5</c:v>
                </c:pt>
                <c:pt idx="285">
                  <c:v>0.5</c:v>
                </c:pt>
                <c:pt idx="286">
                  <c:v>0.1</c:v>
                </c:pt>
                <c:pt idx="287">
                  <c:v>0.6</c:v>
                </c:pt>
                <c:pt idx="288">
                  <c:v>6.6</c:v>
                </c:pt>
                <c:pt idx="289">
                  <c:v>5.5</c:v>
                </c:pt>
                <c:pt idx="290">
                  <c:v>0.1</c:v>
                </c:pt>
                <c:pt idx="291">
                  <c:v>0.1</c:v>
                </c:pt>
                <c:pt idx="292">
                  <c:v>0.1</c:v>
                </c:pt>
                <c:pt idx="293">
                  <c:v>6.4</c:v>
                </c:pt>
                <c:pt idx="294">
                  <c:v>6.6</c:v>
                </c:pt>
                <c:pt idx="295">
                  <c:v>0</c:v>
                </c:pt>
                <c:pt idx="296">
                  <c:v>0</c:v>
                </c:pt>
                <c:pt idx="297">
                  <c:v>0.2</c:v>
                </c:pt>
                <c:pt idx="298">
                  <c:v>0</c:v>
                </c:pt>
                <c:pt idx="299">
                  <c:v>0</c:v>
                </c:pt>
                <c:pt idx="300">
                  <c:v>0</c:v>
                </c:pt>
                <c:pt idx="301">
                  <c:v>0.9</c:v>
                </c:pt>
                <c:pt idx="302">
                  <c:v>0.5</c:v>
                </c:pt>
                <c:pt idx="303">
                  <c:v>0</c:v>
                </c:pt>
                <c:pt idx="304">
                  <c:v>0.2</c:v>
                </c:pt>
                <c:pt idx="305">
                  <c:v>0.1</c:v>
                </c:pt>
                <c:pt idx="306">
                  <c:v>0</c:v>
                </c:pt>
                <c:pt idx="307">
                  <c:v>0</c:v>
                </c:pt>
                <c:pt idx="308">
                  <c:v>10.199999999999999</c:v>
                </c:pt>
                <c:pt idx="309">
                  <c:v>1.3</c:v>
                </c:pt>
                <c:pt idx="310">
                  <c:v>0.2</c:v>
                </c:pt>
                <c:pt idx="311">
                  <c:v>0</c:v>
                </c:pt>
                <c:pt idx="312">
                  <c:v>0.1</c:v>
                </c:pt>
                <c:pt idx="313">
                  <c:v>1.6</c:v>
                </c:pt>
                <c:pt idx="314">
                  <c:v>0.1</c:v>
                </c:pt>
                <c:pt idx="315">
                  <c:v>0.1</c:v>
                </c:pt>
                <c:pt idx="316">
                  <c:v>0</c:v>
                </c:pt>
                <c:pt idx="317">
                  <c:v>0</c:v>
                </c:pt>
                <c:pt idx="318">
                  <c:v>1.1000000000000001</c:v>
                </c:pt>
                <c:pt idx="319">
                  <c:v>6.1</c:v>
                </c:pt>
                <c:pt idx="320">
                  <c:v>0.1</c:v>
                </c:pt>
                <c:pt idx="321">
                  <c:v>14.8</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2.5</c:v>
                </c:pt>
                <c:pt idx="336">
                  <c:v>0.9</c:v>
                </c:pt>
                <c:pt idx="337">
                  <c:v>0</c:v>
                </c:pt>
                <c:pt idx="338">
                  <c:v>0.1</c:v>
                </c:pt>
                <c:pt idx="339">
                  <c:v>0</c:v>
                </c:pt>
                <c:pt idx="340">
                  <c:v>0.3</c:v>
                </c:pt>
                <c:pt idx="341">
                  <c:v>0.4</c:v>
                </c:pt>
                <c:pt idx="342">
                  <c:v>0</c:v>
                </c:pt>
                <c:pt idx="343">
                  <c:v>0.1</c:v>
                </c:pt>
                <c:pt idx="344">
                  <c:v>9.6999999999999993</c:v>
                </c:pt>
                <c:pt idx="345">
                  <c:v>1</c:v>
                </c:pt>
                <c:pt idx="346">
                  <c:v>0.8</c:v>
                </c:pt>
                <c:pt idx="347">
                  <c:v>7.1</c:v>
                </c:pt>
                <c:pt idx="348">
                  <c:v>0.5</c:v>
                </c:pt>
                <c:pt idx="349">
                  <c:v>2.9</c:v>
                </c:pt>
                <c:pt idx="350">
                  <c:v>2.4</c:v>
                </c:pt>
                <c:pt idx="351">
                  <c:v>0</c:v>
                </c:pt>
                <c:pt idx="352">
                  <c:v>7.3</c:v>
                </c:pt>
                <c:pt idx="353">
                  <c:v>2</c:v>
                </c:pt>
                <c:pt idx="354">
                  <c:v>1.5</c:v>
                </c:pt>
                <c:pt idx="355">
                  <c:v>0</c:v>
                </c:pt>
                <c:pt idx="356">
                  <c:v>0</c:v>
                </c:pt>
                <c:pt idx="357">
                  <c:v>0.4</c:v>
                </c:pt>
                <c:pt idx="358">
                  <c:v>1</c:v>
                </c:pt>
                <c:pt idx="359">
                  <c:v>0</c:v>
                </c:pt>
                <c:pt idx="360">
                  <c:v>9.8000000000000007</c:v>
                </c:pt>
                <c:pt idx="361">
                  <c:v>0.7</c:v>
                </c:pt>
                <c:pt idx="362">
                  <c:v>0.3</c:v>
                </c:pt>
                <c:pt idx="363">
                  <c:v>0.2</c:v>
                </c:pt>
                <c:pt idx="364">
                  <c:v>0.5</c:v>
                </c:pt>
              </c:numCache>
            </c:numRef>
          </c:val>
        </c:ser>
        <c:dLbls>
          <c:showLegendKey val="0"/>
          <c:showVal val="0"/>
          <c:showCatName val="0"/>
          <c:showSerName val="0"/>
          <c:showPercent val="0"/>
          <c:showBubbleSize val="0"/>
        </c:dLbls>
        <c:gapWidth val="70"/>
        <c:axId val="141772288"/>
        <c:axId val="141773824"/>
      </c:barChart>
      <c:lineChart>
        <c:grouping val="standard"/>
        <c:varyColors val="0"/>
        <c:ser>
          <c:idx val="1"/>
          <c:order val="0"/>
          <c:tx>
            <c:strRef>
              <c:f>'Daten 112013-102014'!$B$1</c:f>
              <c:strCache>
                <c:ptCount val="1"/>
                <c:pt idx="0">
                  <c:v>TempMittel</c:v>
                </c:pt>
              </c:strCache>
            </c:strRef>
          </c:tx>
          <c:spPr>
            <a:ln w="25400">
              <a:solidFill>
                <a:srgbClr val="FF0000"/>
              </a:solidFill>
              <a:prstDash val="solid"/>
            </a:ln>
          </c:spPr>
          <c:marker>
            <c:symbol val="none"/>
          </c:marker>
          <c:cat>
            <c:numRef>
              <c:f>'Daten 112013-102014'!$A$64:$A$428</c:f>
              <c:numCache>
                <c:formatCode>m/d/yyyy</c:formatCode>
                <c:ptCount val="365"/>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numCache>
            </c:numRef>
          </c:cat>
          <c:val>
            <c:numRef>
              <c:f>'Daten 112013-102014'!$B$64:$B$428</c:f>
              <c:numCache>
                <c:formatCode>General</c:formatCode>
                <c:ptCount val="365"/>
                <c:pt idx="0">
                  <c:v>1.49</c:v>
                </c:pt>
                <c:pt idx="1">
                  <c:v>4.83</c:v>
                </c:pt>
                <c:pt idx="2">
                  <c:v>5.47</c:v>
                </c:pt>
                <c:pt idx="3">
                  <c:v>6.07</c:v>
                </c:pt>
                <c:pt idx="4">
                  <c:v>4.18</c:v>
                </c:pt>
                <c:pt idx="5">
                  <c:v>3.23</c:v>
                </c:pt>
                <c:pt idx="6">
                  <c:v>8.6</c:v>
                </c:pt>
                <c:pt idx="7">
                  <c:v>9.33</c:v>
                </c:pt>
                <c:pt idx="8">
                  <c:v>8.1300000000000008</c:v>
                </c:pt>
                <c:pt idx="9">
                  <c:v>5.12</c:v>
                </c:pt>
                <c:pt idx="10">
                  <c:v>1.33</c:v>
                </c:pt>
                <c:pt idx="11">
                  <c:v>1.1200000000000001</c:v>
                </c:pt>
                <c:pt idx="12">
                  <c:v>-0.14000000000000001</c:v>
                </c:pt>
                <c:pt idx="13">
                  <c:v>2.08</c:v>
                </c:pt>
                <c:pt idx="14">
                  <c:v>3.72</c:v>
                </c:pt>
                <c:pt idx="15">
                  <c:v>4.9800000000000004</c:v>
                </c:pt>
                <c:pt idx="16">
                  <c:v>5.66</c:v>
                </c:pt>
                <c:pt idx="17">
                  <c:v>2.13</c:v>
                </c:pt>
                <c:pt idx="18">
                  <c:v>3.07</c:v>
                </c:pt>
                <c:pt idx="19">
                  <c:v>2.59</c:v>
                </c:pt>
                <c:pt idx="20">
                  <c:v>2.68</c:v>
                </c:pt>
                <c:pt idx="21">
                  <c:v>3.1</c:v>
                </c:pt>
                <c:pt idx="22">
                  <c:v>3</c:v>
                </c:pt>
                <c:pt idx="23">
                  <c:v>2.5499999999999998</c:v>
                </c:pt>
                <c:pt idx="24">
                  <c:v>0.35</c:v>
                </c:pt>
                <c:pt idx="25">
                  <c:v>2.0699999999999998</c:v>
                </c:pt>
                <c:pt idx="26">
                  <c:v>2.4</c:v>
                </c:pt>
                <c:pt idx="27">
                  <c:v>1.66</c:v>
                </c:pt>
                <c:pt idx="28">
                  <c:v>0.55000000000000004</c:v>
                </c:pt>
                <c:pt idx="29">
                  <c:v>0.18</c:v>
                </c:pt>
                <c:pt idx="30">
                  <c:v>-0.44</c:v>
                </c:pt>
                <c:pt idx="31">
                  <c:v>1.3</c:v>
                </c:pt>
                <c:pt idx="32">
                  <c:v>3.25</c:v>
                </c:pt>
                <c:pt idx="33">
                  <c:v>2.08</c:v>
                </c:pt>
                <c:pt idx="34">
                  <c:v>1.65</c:v>
                </c:pt>
                <c:pt idx="35">
                  <c:v>0.57999999999999996</c:v>
                </c:pt>
                <c:pt idx="36">
                  <c:v>6.91</c:v>
                </c:pt>
                <c:pt idx="37">
                  <c:v>7.28</c:v>
                </c:pt>
                <c:pt idx="38">
                  <c:v>4.95</c:v>
                </c:pt>
                <c:pt idx="39">
                  <c:v>4.74</c:v>
                </c:pt>
                <c:pt idx="40">
                  <c:v>1.86</c:v>
                </c:pt>
                <c:pt idx="41">
                  <c:v>4.3899999999999997</c:v>
                </c:pt>
                <c:pt idx="42">
                  <c:v>3.37</c:v>
                </c:pt>
                <c:pt idx="43">
                  <c:v>4.9800000000000004</c:v>
                </c:pt>
                <c:pt idx="44">
                  <c:v>5.48</c:v>
                </c:pt>
                <c:pt idx="45">
                  <c:v>6.72</c:v>
                </c:pt>
                <c:pt idx="46">
                  <c:v>5.75</c:v>
                </c:pt>
                <c:pt idx="47">
                  <c:v>3.77</c:v>
                </c:pt>
                <c:pt idx="48">
                  <c:v>2.4300000000000002</c:v>
                </c:pt>
                <c:pt idx="49">
                  <c:v>6.19</c:v>
                </c:pt>
                <c:pt idx="50">
                  <c:v>6.53</c:v>
                </c:pt>
                <c:pt idx="51">
                  <c:v>6.39</c:v>
                </c:pt>
                <c:pt idx="52">
                  <c:v>4.5199999999999996</c:v>
                </c:pt>
                <c:pt idx="53">
                  <c:v>5.9</c:v>
                </c:pt>
                <c:pt idx="54">
                  <c:v>3.45</c:v>
                </c:pt>
                <c:pt idx="55">
                  <c:v>5.07</c:v>
                </c:pt>
                <c:pt idx="56">
                  <c:v>7.65</c:v>
                </c:pt>
                <c:pt idx="57">
                  <c:v>6.31</c:v>
                </c:pt>
                <c:pt idx="58">
                  <c:v>5.43</c:v>
                </c:pt>
                <c:pt idx="59">
                  <c:v>4.72</c:v>
                </c:pt>
                <c:pt idx="60">
                  <c:v>4.05</c:v>
                </c:pt>
                <c:pt idx="61">
                  <c:v>3.47</c:v>
                </c:pt>
                <c:pt idx="62">
                  <c:v>4.9000000000000004</c:v>
                </c:pt>
                <c:pt idx="63">
                  <c:v>4.32</c:v>
                </c:pt>
                <c:pt idx="64">
                  <c:v>3.65</c:v>
                </c:pt>
                <c:pt idx="65">
                  <c:v>4.25</c:v>
                </c:pt>
                <c:pt idx="66">
                  <c:v>6.23</c:v>
                </c:pt>
                <c:pt idx="67">
                  <c:v>6.83</c:v>
                </c:pt>
                <c:pt idx="68">
                  <c:v>7.47</c:v>
                </c:pt>
                <c:pt idx="69">
                  <c:v>8.77</c:v>
                </c:pt>
                <c:pt idx="70">
                  <c:v>9.33</c:v>
                </c:pt>
                <c:pt idx="71">
                  <c:v>8.49</c:v>
                </c:pt>
                <c:pt idx="72">
                  <c:v>8.8000000000000007</c:v>
                </c:pt>
                <c:pt idx="73">
                  <c:v>8.16</c:v>
                </c:pt>
                <c:pt idx="74">
                  <c:v>9.85</c:v>
                </c:pt>
                <c:pt idx="75">
                  <c:v>10.24</c:v>
                </c:pt>
                <c:pt idx="76">
                  <c:v>9.76</c:v>
                </c:pt>
                <c:pt idx="77">
                  <c:v>10.42</c:v>
                </c:pt>
                <c:pt idx="78">
                  <c:v>12.5</c:v>
                </c:pt>
                <c:pt idx="79">
                  <c:v>14.54</c:v>
                </c:pt>
                <c:pt idx="80">
                  <c:v>8.99</c:v>
                </c:pt>
                <c:pt idx="81">
                  <c:v>5.8</c:v>
                </c:pt>
                <c:pt idx="82">
                  <c:v>3.55</c:v>
                </c:pt>
                <c:pt idx="83">
                  <c:v>3.37</c:v>
                </c:pt>
                <c:pt idx="84">
                  <c:v>4.68</c:v>
                </c:pt>
                <c:pt idx="85">
                  <c:v>8.68</c:v>
                </c:pt>
                <c:pt idx="86">
                  <c:v>8.9600000000000009</c:v>
                </c:pt>
                <c:pt idx="87">
                  <c:v>10.119999999999999</c:v>
                </c:pt>
                <c:pt idx="88">
                  <c:v>11.45</c:v>
                </c:pt>
                <c:pt idx="89">
                  <c:v>10.57</c:v>
                </c:pt>
                <c:pt idx="90">
                  <c:v>11.95</c:v>
                </c:pt>
                <c:pt idx="91">
                  <c:v>13.02</c:v>
                </c:pt>
                <c:pt idx="92">
                  <c:v>13.77</c:v>
                </c:pt>
                <c:pt idx="93">
                  <c:v>14.74</c:v>
                </c:pt>
                <c:pt idx="94">
                  <c:v>13.38</c:v>
                </c:pt>
                <c:pt idx="95">
                  <c:v>14.61</c:v>
                </c:pt>
                <c:pt idx="96">
                  <c:v>16.03</c:v>
                </c:pt>
                <c:pt idx="97">
                  <c:v>13.07</c:v>
                </c:pt>
                <c:pt idx="98">
                  <c:v>8.94</c:v>
                </c:pt>
                <c:pt idx="99">
                  <c:v>10.97</c:v>
                </c:pt>
                <c:pt idx="100">
                  <c:v>12.28</c:v>
                </c:pt>
                <c:pt idx="101">
                  <c:v>13.49</c:v>
                </c:pt>
                <c:pt idx="102">
                  <c:v>12.42</c:v>
                </c:pt>
                <c:pt idx="103">
                  <c:v>8.75</c:v>
                </c:pt>
                <c:pt idx="104">
                  <c:v>5.36</c:v>
                </c:pt>
                <c:pt idx="105">
                  <c:v>6.16</c:v>
                </c:pt>
                <c:pt idx="106">
                  <c:v>7.66</c:v>
                </c:pt>
                <c:pt idx="107">
                  <c:v>7.03</c:v>
                </c:pt>
                <c:pt idx="108">
                  <c:v>9.4</c:v>
                </c:pt>
                <c:pt idx="109">
                  <c:v>13.69</c:v>
                </c:pt>
                <c:pt idx="110">
                  <c:v>12.14</c:v>
                </c:pt>
                <c:pt idx="111">
                  <c:v>12.68</c:v>
                </c:pt>
                <c:pt idx="112">
                  <c:v>13.81</c:v>
                </c:pt>
                <c:pt idx="113">
                  <c:v>15.92</c:v>
                </c:pt>
                <c:pt idx="114">
                  <c:v>17.350000000000001</c:v>
                </c:pt>
                <c:pt idx="115">
                  <c:v>15.29</c:v>
                </c:pt>
                <c:pt idx="116">
                  <c:v>11.39</c:v>
                </c:pt>
                <c:pt idx="117">
                  <c:v>11.34</c:v>
                </c:pt>
                <c:pt idx="118">
                  <c:v>13.68</c:v>
                </c:pt>
                <c:pt idx="119">
                  <c:v>13.35</c:v>
                </c:pt>
                <c:pt idx="120">
                  <c:v>12.54</c:v>
                </c:pt>
                <c:pt idx="121">
                  <c:v>11.74</c:v>
                </c:pt>
                <c:pt idx="122">
                  <c:v>7.47</c:v>
                </c:pt>
                <c:pt idx="123">
                  <c:v>8.4499999999999993</c:v>
                </c:pt>
                <c:pt idx="124">
                  <c:v>10.77</c:v>
                </c:pt>
                <c:pt idx="125">
                  <c:v>14.11</c:v>
                </c:pt>
                <c:pt idx="126">
                  <c:v>13.21</c:v>
                </c:pt>
                <c:pt idx="127">
                  <c:v>13.23</c:v>
                </c:pt>
                <c:pt idx="128">
                  <c:v>14.42</c:v>
                </c:pt>
                <c:pt idx="129">
                  <c:v>11.95</c:v>
                </c:pt>
                <c:pt idx="130">
                  <c:v>11.32</c:v>
                </c:pt>
                <c:pt idx="131">
                  <c:v>10.28</c:v>
                </c:pt>
                <c:pt idx="132">
                  <c:v>10.69</c:v>
                </c:pt>
                <c:pt idx="133">
                  <c:v>9.48</c:v>
                </c:pt>
                <c:pt idx="134">
                  <c:v>9.81</c:v>
                </c:pt>
                <c:pt idx="135">
                  <c:v>12.57</c:v>
                </c:pt>
                <c:pt idx="136">
                  <c:v>12.78</c:v>
                </c:pt>
                <c:pt idx="137">
                  <c:v>14</c:v>
                </c:pt>
                <c:pt idx="138">
                  <c:v>16.190000000000001</c:v>
                </c:pt>
                <c:pt idx="139">
                  <c:v>18.62</c:v>
                </c:pt>
                <c:pt idx="140">
                  <c:v>19.64</c:v>
                </c:pt>
                <c:pt idx="141">
                  <c:v>19.940000000000001</c:v>
                </c:pt>
                <c:pt idx="142">
                  <c:v>14.98</c:v>
                </c:pt>
                <c:pt idx="143">
                  <c:v>14.77</c:v>
                </c:pt>
                <c:pt idx="144">
                  <c:v>15.36</c:v>
                </c:pt>
                <c:pt idx="145">
                  <c:v>15.48</c:v>
                </c:pt>
                <c:pt idx="146">
                  <c:v>14.87</c:v>
                </c:pt>
                <c:pt idx="147">
                  <c:v>14.26</c:v>
                </c:pt>
                <c:pt idx="148">
                  <c:v>11.85</c:v>
                </c:pt>
                <c:pt idx="149">
                  <c:v>10.43</c:v>
                </c:pt>
                <c:pt idx="150">
                  <c:v>13.06</c:v>
                </c:pt>
                <c:pt idx="151">
                  <c:v>14.42</c:v>
                </c:pt>
                <c:pt idx="152">
                  <c:v>15.11</c:v>
                </c:pt>
                <c:pt idx="153">
                  <c:v>15.5</c:v>
                </c:pt>
                <c:pt idx="154">
                  <c:v>15.97</c:v>
                </c:pt>
                <c:pt idx="155">
                  <c:v>14.67</c:v>
                </c:pt>
                <c:pt idx="156">
                  <c:v>16.829999999999998</c:v>
                </c:pt>
                <c:pt idx="157">
                  <c:v>20.7</c:v>
                </c:pt>
                <c:pt idx="158">
                  <c:v>24.28</c:v>
                </c:pt>
                <c:pt idx="159">
                  <c:v>25.6</c:v>
                </c:pt>
                <c:pt idx="160">
                  <c:v>26.28</c:v>
                </c:pt>
                <c:pt idx="161">
                  <c:v>23.08</c:v>
                </c:pt>
                <c:pt idx="162">
                  <c:v>20.309999999999999</c:v>
                </c:pt>
                <c:pt idx="163">
                  <c:v>18.670000000000002</c:v>
                </c:pt>
                <c:pt idx="164">
                  <c:v>14.75</c:v>
                </c:pt>
                <c:pt idx="165">
                  <c:v>15.89</c:v>
                </c:pt>
                <c:pt idx="166">
                  <c:v>15.9</c:v>
                </c:pt>
                <c:pt idx="167">
                  <c:v>16.53</c:v>
                </c:pt>
                <c:pt idx="168">
                  <c:v>18.059999999999999</c:v>
                </c:pt>
                <c:pt idx="169">
                  <c:v>16.73</c:v>
                </c:pt>
                <c:pt idx="170">
                  <c:v>14.98</c:v>
                </c:pt>
                <c:pt idx="171">
                  <c:v>14.4</c:v>
                </c:pt>
                <c:pt idx="172">
                  <c:v>15.57</c:v>
                </c:pt>
                <c:pt idx="173">
                  <c:v>16.25</c:v>
                </c:pt>
                <c:pt idx="174">
                  <c:v>17.149999999999999</c:v>
                </c:pt>
                <c:pt idx="175">
                  <c:v>14.87</c:v>
                </c:pt>
                <c:pt idx="176">
                  <c:v>14.05</c:v>
                </c:pt>
                <c:pt idx="177">
                  <c:v>18.010000000000002</c:v>
                </c:pt>
                <c:pt idx="178">
                  <c:v>17.670000000000002</c:v>
                </c:pt>
                <c:pt idx="179">
                  <c:v>15.9</c:v>
                </c:pt>
                <c:pt idx="180">
                  <c:v>14.98</c:v>
                </c:pt>
                <c:pt idx="181">
                  <c:v>15.53</c:v>
                </c:pt>
                <c:pt idx="182">
                  <c:v>17.149999999999999</c:v>
                </c:pt>
                <c:pt idx="183">
                  <c:v>19.77</c:v>
                </c:pt>
                <c:pt idx="184">
                  <c:v>22.33</c:v>
                </c:pt>
                <c:pt idx="185">
                  <c:v>20.99</c:v>
                </c:pt>
                <c:pt idx="186">
                  <c:v>23.1</c:v>
                </c:pt>
                <c:pt idx="187">
                  <c:v>20.09</c:v>
                </c:pt>
                <c:pt idx="188">
                  <c:v>16.670000000000002</c:v>
                </c:pt>
                <c:pt idx="189">
                  <c:v>12.75</c:v>
                </c:pt>
                <c:pt idx="190">
                  <c:v>14.46</c:v>
                </c:pt>
                <c:pt idx="191">
                  <c:v>18.309999999999999</c:v>
                </c:pt>
                <c:pt idx="192">
                  <c:v>19.55</c:v>
                </c:pt>
                <c:pt idx="193">
                  <c:v>17.63</c:v>
                </c:pt>
                <c:pt idx="194">
                  <c:v>19.68</c:v>
                </c:pt>
                <c:pt idx="195">
                  <c:v>19.940000000000001</c:v>
                </c:pt>
                <c:pt idx="196">
                  <c:v>19.8</c:v>
                </c:pt>
                <c:pt idx="197">
                  <c:v>21.82</c:v>
                </c:pt>
                <c:pt idx="198">
                  <c:v>23.47</c:v>
                </c:pt>
                <c:pt idx="199">
                  <c:v>24.55</c:v>
                </c:pt>
                <c:pt idx="200">
                  <c:v>23.04</c:v>
                </c:pt>
                <c:pt idx="201">
                  <c:v>21.03</c:v>
                </c:pt>
                <c:pt idx="202">
                  <c:v>22.86</c:v>
                </c:pt>
                <c:pt idx="203">
                  <c:v>23.14</c:v>
                </c:pt>
                <c:pt idx="204">
                  <c:v>21.35</c:v>
                </c:pt>
                <c:pt idx="205">
                  <c:v>20.41</c:v>
                </c:pt>
                <c:pt idx="206">
                  <c:v>19.95</c:v>
                </c:pt>
                <c:pt idx="207">
                  <c:v>21.95</c:v>
                </c:pt>
                <c:pt idx="208">
                  <c:v>21.83</c:v>
                </c:pt>
                <c:pt idx="209">
                  <c:v>21.29</c:v>
                </c:pt>
                <c:pt idx="210">
                  <c:v>20.54</c:v>
                </c:pt>
                <c:pt idx="211">
                  <c:v>20.350000000000001</c:v>
                </c:pt>
                <c:pt idx="212">
                  <c:v>19.8</c:v>
                </c:pt>
                <c:pt idx="213">
                  <c:v>20.53</c:v>
                </c:pt>
                <c:pt idx="214">
                  <c:v>19.760000000000002</c:v>
                </c:pt>
                <c:pt idx="215">
                  <c:v>20.57</c:v>
                </c:pt>
                <c:pt idx="216">
                  <c:v>18.52</c:v>
                </c:pt>
                <c:pt idx="217">
                  <c:v>18.95</c:v>
                </c:pt>
                <c:pt idx="218">
                  <c:v>19.510000000000002</c:v>
                </c:pt>
                <c:pt idx="219">
                  <c:v>20.71</c:v>
                </c:pt>
                <c:pt idx="220">
                  <c:v>21.22</c:v>
                </c:pt>
                <c:pt idx="221">
                  <c:v>20.75</c:v>
                </c:pt>
                <c:pt idx="222">
                  <c:v>18.88</c:v>
                </c:pt>
                <c:pt idx="223">
                  <c:v>18.03</c:v>
                </c:pt>
                <c:pt idx="224">
                  <c:v>14.36</c:v>
                </c:pt>
                <c:pt idx="225">
                  <c:v>15.33</c:v>
                </c:pt>
                <c:pt idx="226">
                  <c:v>14.17</c:v>
                </c:pt>
                <c:pt idx="227">
                  <c:v>14.79</c:v>
                </c:pt>
                <c:pt idx="228">
                  <c:v>16.8</c:v>
                </c:pt>
                <c:pt idx="229">
                  <c:v>14.7</c:v>
                </c:pt>
                <c:pt idx="230">
                  <c:v>14.83</c:v>
                </c:pt>
                <c:pt idx="231">
                  <c:v>13.79</c:v>
                </c:pt>
                <c:pt idx="232">
                  <c:v>14.02</c:v>
                </c:pt>
                <c:pt idx="233">
                  <c:v>13.71</c:v>
                </c:pt>
                <c:pt idx="234">
                  <c:v>14.49</c:v>
                </c:pt>
                <c:pt idx="235">
                  <c:v>12.39</c:v>
                </c:pt>
                <c:pt idx="236">
                  <c:v>13.48</c:v>
                </c:pt>
                <c:pt idx="237">
                  <c:v>13.99</c:v>
                </c:pt>
                <c:pt idx="238">
                  <c:v>15.03</c:v>
                </c:pt>
                <c:pt idx="239">
                  <c:v>16.28</c:v>
                </c:pt>
                <c:pt idx="240">
                  <c:v>18.62</c:v>
                </c:pt>
                <c:pt idx="241">
                  <c:v>17.89</c:v>
                </c:pt>
                <c:pt idx="242">
                  <c:v>14.83</c:v>
                </c:pt>
                <c:pt idx="243">
                  <c:v>13.52</c:v>
                </c:pt>
                <c:pt idx="244">
                  <c:v>14.7</c:v>
                </c:pt>
                <c:pt idx="245">
                  <c:v>14.38</c:v>
                </c:pt>
                <c:pt idx="246">
                  <c:v>18</c:v>
                </c:pt>
                <c:pt idx="247">
                  <c:v>17.86</c:v>
                </c:pt>
                <c:pt idx="248">
                  <c:v>18.18</c:v>
                </c:pt>
                <c:pt idx="249">
                  <c:v>17.850000000000001</c:v>
                </c:pt>
                <c:pt idx="250">
                  <c:v>17.809999999999999</c:v>
                </c:pt>
                <c:pt idx="251">
                  <c:v>15.73</c:v>
                </c:pt>
                <c:pt idx="252">
                  <c:v>13.44</c:v>
                </c:pt>
                <c:pt idx="253">
                  <c:v>11.67</c:v>
                </c:pt>
                <c:pt idx="254">
                  <c:v>13.37</c:v>
                </c:pt>
                <c:pt idx="255">
                  <c:v>16.27</c:v>
                </c:pt>
                <c:pt idx="256">
                  <c:v>16.27</c:v>
                </c:pt>
                <c:pt idx="257">
                  <c:v>16.690000000000001</c:v>
                </c:pt>
                <c:pt idx="258">
                  <c:v>16.03</c:v>
                </c:pt>
                <c:pt idx="259">
                  <c:v>16.329999999999998</c:v>
                </c:pt>
                <c:pt idx="260">
                  <c:v>16.829999999999998</c:v>
                </c:pt>
                <c:pt idx="261">
                  <c:v>17.989999999999998</c:v>
                </c:pt>
                <c:pt idx="262">
                  <c:v>16.940000000000001</c:v>
                </c:pt>
                <c:pt idx="263">
                  <c:v>14.62</c:v>
                </c:pt>
                <c:pt idx="264">
                  <c:v>10.43</c:v>
                </c:pt>
                <c:pt idx="265">
                  <c:v>10.130000000000001</c:v>
                </c:pt>
                <c:pt idx="266">
                  <c:v>9.27</c:v>
                </c:pt>
                <c:pt idx="267">
                  <c:v>12.62</c:v>
                </c:pt>
                <c:pt idx="268">
                  <c:v>14.63</c:v>
                </c:pt>
                <c:pt idx="269">
                  <c:v>15.22</c:v>
                </c:pt>
                <c:pt idx="270">
                  <c:v>14.05</c:v>
                </c:pt>
                <c:pt idx="271">
                  <c:v>16.12</c:v>
                </c:pt>
                <c:pt idx="272">
                  <c:v>16.989999999999998</c:v>
                </c:pt>
                <c:pt idx="273">
                  <c:v>15.71</c:v>
                </c:pt>
                <c:pt idx="274">
                  <c:v>13.42</c:v>
                </c:pt>
                <c:pt idx="275">
                  <c:v>13.15</c:v>
                </c:pt>
                <c:pt idx="276">
                  <c:v>12.11</c:v>
                </c:pt>
                <c:pt idx="277">
                  <c:v>10.35</c:v>
                </c:pt>
                <c:pt idx="278">
                  <c:v>11.33</c:v>
                </c:pt>
                <c:pt idx="279">
                  <c:v>13.04</c:v>
                </c:pt>
                <c:pt idx="280">
                  <c:v>14.3</c:v>
                </c:pt>
                <c:pt idx="281">
                  <c:v>17.23</c:v>
                </c:pt>
                <c:pt idx="282">
                  <c:v>15.04</c:v>
                </c:pt>
                <c:pt idx="283">
                  <c:v>14.31</c:v>
                </c:pt>
                <c:pt idx="284">
                  <c:v>13.28</c:v>
                </c:pt>
                <c:pt idx="285">
                  <c:v>13.33</c:v>
                </c:pt>
                <c:pt idx="286">
                  <c:v>14.5</c:v>
                </c:pt>
                <c:pt idx="287">
                  <c:v>13.6</c:v>
                </c:pt>
                <c:pt idx="288">
                  <c:v>14.66</c:v>
                </c:pt>
                <c:pt idx="289">
                  <c:v>13.55</c:v>
                </c:pt>
                <c:pt idx="290">
                  <c:v>12.85</c:v>
                </c:pt>
                <c:pt idx="291">
                  <c:v>14.68</c:v>
                </c:pt>
                <c:pt idx="292">
                  <c:v>15.35</c:v>
                </c:pt>
                <c:pt idx="293">
                  <c:v>11.17</c:v>
                </c:pt>
                <c:pt idx="294">
                  <c:v>7.36</c:v>
                </c:pt>
                <c:pt idx="295">
                  <c:v>8.69</c:v>
                </c:pt>
                <c:pt idx="296">
                  <c:v>6.04</c:v>
                </c:pt>
                <c:pt idx="297">
                  <c:v>8.94</c:v>
                </c:pt>
                <c:pt idx="298">
                  <c:v>10.36</c:v>
                </c:pt>
                <c:pt idx="299">
                  <c:v>7.49</c:v>
                </c:pt>
                <c:pt idx="300">
                  <c:v>6.73</c:v>
                </c:pt>
                <c:pt idx="301">
                  <c:v>7.31</c:v>
                </c:pt>
                <c:pt idx="302">
                  <c:v>9.25</c:v>
                </c:pt>
                <c:pt idx="303">
                  <c:v>10.27</c:v>
                </c:pt>
                <c:pt idx="304">
                  <c:v>8.25</c:v>
                </c:pt>
                <c:pt idx="305">
                  <c:v>8</c:v>
                </c:pt>
                <c:pt idx="306">
                  <c:v>12.01</c:v>
                </c:pt>
                <c:pt idx="307">
                  <c:v>9.1300000000000008</c:v>
                </c:pt>
                <c:pt idx="308">
                  <c:v>8.4</c:v>
                </c:pt>
                <c:pt idx="309">
                  <c:v>6.45</c:v>
                </c:pt>
                <c:pt idx="310">
                  <c:v>3.71</c:v>
                </c:pt>
                <c:pt idx="311">
                  <c:v>6.73</c:v>
                </c:pt>
                <c:pt idx="312">
                  <c:v>5.6</c:v>
                </c:pt>
                <c:pt idx="313">
                  <c:v>7.03</c:v>
                </c:pt>
                <c:pt idx="314">
                  <c:v>6.28</c:v>
                </c:pt>
                <c:pt idx="315">
                  <c:v>6.54</c:v>
                </c:pt>
                <c:pt idx="316">
                  <c:v>8.2799999999999994</c:v>
                </c:pt>
                <c:pt idx="317">
                  <c:v>9.07</c:v>
                </c:pt>
                <c:pt idx="318">
                  <c:v>9.01</c:v>
                </c:pt>
                <c:pt idx="319">
                  <c:v>8.1199999999999992</c:v>
                </c:pt>
                <c:pt idx="320">
                  <c:v>6.21</c:v>
                </c:pt>
                <c:pt idx="321">
                  <c:v>7.31</c:v>
                </c:pt>
                <c:pt idx="322">
                  <c:v>6.75</c:v>
                </c:pt>
                <c:pt idx="323">
                  <c:v>5.42</c:v>
                </c:pt>
                <c:pt idx="324">
                  <c:v>4.5599999999999996</c:v>
                </c:pt>
                <c:pt idx="325">
                  <c:v>2</c:v>
                </c:pt>
                <c:pt idx="326">
                  <c:v>3.8</c:v>
                </c:pt>
                <c:pt idx="327">
                  <c:v>4.49</c:v>
                </c:pt>
                <c:pt idx="328">
                  <c:v>2.19</c:v>
                </c:pt>
                <c:pt idx="329">
                  <c:v>2.29</c:v>
                </c:pt>
                <c:pt idx="330">
                  <c:v>3.82</c:v>
                </c:pt>
                <c:pt idx="331">
                  <c:v>3.18</c:v>
                </c:pt>
                <c:pt idx="332">
                  <c:v>2.72</c:v>
                </c:pt>
                <c:pt idx="333">
                  <c:v>2.44</c:v>
                </c:pt>
                <c:pt idx="334">
                  <c:v>2.83</c:v>
                </c:pt>
                <c:pt idx="335">
                  <c:v>1.04</c:v>
                </c:pt>
                <c:pt idx="336">
                  <c:v>0.28000000000000003</c:v>
                </c:pt>
                <c:pt idx="337">
                  <c:v>1.89</c:v>
                </c:pt>
                <c:pt idx="338">
                  <c:v>2.63</c:v>
                </c:pt>
                <c:pt idx="339">
                  <c:v>2.94</c:v>
                </c:pt>
                <c:pt idx="340">
                  <c:v>2.5299999999999998</c:v>
                </c:pt>
                <c:pt idx="341">
                  <c:v>2</c:v>
                </c:pt>
                <c:pt idx="342">
                  <c:v>-1.35</c:v>
                </c:pt>
                <c:pt idx="343">
                  <c:v>1.55</c:v>
                </c:pt>
                <c:pt idx="344">
                  <c:v>4.87</c:v>
                </c:pt>
                <c:pt idx="345">
                  <c:v>7.75</c:v>
                </c:pt>
                <c:pt idx="346">
                  <c:v>8.42</c:v>
                </c:pt>
                <c:pt idx="347">
                  <c:v>6.07</c:v>
                </c:pt>
                <c:pt idx="348">
                  <c:v>6.45</c:v>
                </c:pt>
                <c:pt idx="349">
                  <c:v>5.13</c:v>
                </c:pt>
                <c:pt idx="350">
                  <c:v>2.9</c:v>
                </c:pt>
                <c:pt idx="351">
                  <c:v>9.5399999999999991</c:v>
                </c:pt>
                <c:pt idx="352">
                  <c:v>9.81</c:v>
                </c:pt>
                <c:pt idx="353">
                  <c:v>4.51</c:v>
                </c:pt>
                <c:pt idx="354">
                  <c:v>4.8600000000000003</c:v>
                </c:pt>
                <c:pt idx="355">
                  <c:v>7.09</c:v>
                </c:pt>
                <c:pt idx="356">
                  <c:v>8.17</c:v>
                </c:pt>
                <c:pt idx="357">
                  <c:v>6.16</c:v>
                </c:pt>
                <c:pt idx="358">
                  <c:v>4.41</c:v>
                </c:pt>
                <c:pt idx="359">
                  <c:v>1</c:v>
                </c:pt>
                <c:pt idx="360">
                  <c:v>-1.45</c:v>
                </c:pt>
                <c:pt idx="361">
                  <c:v>-5.22</c:v>
                </c:pt>
                <c:pt idx="362">
                  <c:v>-4.26</c:v>
                </c:pt>
                <c:pt idx="363">
                  <c:v>-0.33</c:v>
                </c:pt>
                <c:pt idx="364">
                  <c:v>1.1299999999999999</c:v>
                </c:pt>
              </c:numCache>
            </c:numRef>
          </c:val>
          <c:smooth val="0"/>
        </c:ser>
        <c:ser>
          <c:idx val="0"/>
          <c:order val="1"/>
          <c:tx>
            <c:strRef>
              <c:f>'Daten 112013-102014'!$C$1</c:f>
              <c:strCache>
                <c:ptCount val="1"/>
                <c:pt idx="0">
                  <c:v>TempMIN</c:v>
                </c:pt>
              </c:strCache>
            </c:strRef>
          </c:tx>
          <c:spPr>
            <a:ln w="12700">
              <a:solidFill>
                <a:srgbClr val="FF0000"/>
              </a:solidFill>
              <a:prstDash val="sysDash"/>
            </a:ln>
          </c:spPr>
          <c:marker>
            <c:symbol val="none"/>
          </c:marker>
          <c:cat>
            <c:numRef>
              <c:f>'Daten 112013-102014'!$A$64:$A$428</c:f>
              <c:numCache>
                <c:formatCode>m/d/yyyy</c:formatCode>
                <c:ptCount val="365"/>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numCache>
            </c:numRef>
          </c:cat>
          <c:val>
            <c:numRef>
              <c:f>'Daten 112013-102014'!$C$64:$C$428</c:f>
              <c:numCache>
                <c:formatCode>General</c:formatCode>
                <c:ptCount val="365"/>
                <c:pt idx="0">
                  <c:v>-1.3</c:v>
                </c:pt>
                <c:pt idx="1">
                  <c:v>0.3</c:v>
                </c:pt>
                <c:pt idx="2">
                  <c:v>1.5</c:v>
                </c:pt>
                <c:pt idx="3">
                  <c:v>3.7</c:v>
                </c:pt>
                <c:pt idx="4">
                  <c:v>0.4</c:v>
                </c:pt>
                <c:pt idx="5">
                  <c:v>-1</c:v>
                </c:pt>
                <c:pt idx="6">
                  <c:v>4.2</c:v>
                </c:pt>
                <c:pt idx="7">
                  <c:v>4.0999999999999996</c:v>
                </c:pt>
                <c:pt idx="8">
                  <c:v>3.9</c:v>
                </c:pt>
                <c:pt idx="9">
                  <c:v>1.6</c:v>
                </c:pt>
                <c:pt idx="10">
                  <c:v>-2.9</c:v>
                </c:pt>
                <c:pt idx="11">
                  <c:v>-2.9</c:v>
                </c:pt>
                <c:pt idx="12">
                  <c:v>-4.5</c:v>
                </c:pt>
                <c:pt idx="13">
                  <c:v>1.1000000000000001</c:v>
                </c:pt>
                <c:pt idx="14">
                  <c:v>2</c:v>
                </c:pt>
                <c:pt idx="15">
                  <c:v>3.2</c:v>
                </c:pt>
                <c:pt idx="16">
                  <c:v>1.2</c:v>
                </c:pt>
                <c:pt idx="17">
                  <c:v>-2.4</c:v>
                </c:pt>
                <c:pt idx="18">
                  <c:v>-0.3</c:v>
                </c:pt>
                <c:pt idx="19">
                  <c:v>-0.8</c:v>
                </c:pt>
                <c:pt idx="20">
                  <c:v>2.1</c:v>
                </c:pt>
                <c:pt idx="21">
                  <c:v>2.1</c:v>
                </c:pt>
                <c:pt idx="22">
                  <c:v>1.8</c:v>
                </c:pt>
                <c:pt idx="23">
                  <c:v>2.1</c:v>
                </c:pt>
                <c:pt idx="24">
                  <c:v>-0.6</c:v>
                </c:pt>
                <c:pt idx="25">
                  <c:v>0</c:v>
                </c:pt>
                <c:pt idx="26">
                  <c:v>0.2</c:v>
                </c:pt>
                <c:pt idx="27">
                  <c:v>-0.1</c:v>
                </c:pt>
                <c:pt idx="28">
                  <c:v>-0.1</c:v>
                </c:pt>
                <c:pt idx="29">
                  <c:v>-1.1000000000000001</c:v>
                </c:pt>
                <c:pt idx="30">
                  <c:v>-2.7</c:v>
                </c:pt>
                <c:pt idx="31">
                  <c:v>-3.9</c:v>
                </c:pt>
                <c:pt idx="32">
                  <c:v>0.4</c:v>
                </c:pt>
                <c:pt idx="33">
                  <c:v>0</c:v>
                </c:pt>
                <c:pt idx="34">
                  <c:v>-1.1000000000000001</c:v>
                </c:pt>
                <c:pt idx="35">
                  <c:v>-1.6</c:v>
                </c:pt>
                <c:pt idx="36">
                  <c:v>3.3</c:v>
                </c:pt>
                <c:pt idx="37">
                  <c:v>3.8</c:v>
                </c:pt>
                <c:pt idx="38">
                  <c:v>1.2</c:v>
                </c:pt>
                <c:pt idx="39">
                  <c:v>1.4</c:v>
                </c:pt>
                <c:pt idx="40">
                  <c:v>-1.3</c:v>
                </c:pt>
                <c:pt idx="41">
                  <c:v>0.7</c:v>
                </c:pt>
                <c:pt idx="42">
                  <c:v>-0.7</c:v>
                </c:pt>
                <c:pt idx="43">
                  <c:v>3.3</c:v>
                </c:pt>
                <c:pt idx="44">
                  <c:v>1.7</c:v>
                </c:pt>
                <c:pt idx="45">
                  <c:v>4.8</c:v>
                </c:pt>
                <c:pt idx="46">
                  <c:v>2.6</c:v>
                </c:pt>
                <c:pt idx="47">
                  <c:v>-0.6</c:v>
                </c:pt>
                <c:pt idx="48">
                  <c:v>-2.5</c:v>
                </c:pt>
                <c:pt idx="49">
                  <c:v>1.9</c:v>
                </c:pt>
                <c:pt idx="50">
                  <c:v>2.6</c:v>
                </c:pt>
                <c:pt idx="51">
                  <c:v>1.8</c:v>
                </c:pt>
                <c:pt idx="52">
                  <c:v>0.6</c:v>
                </c:pt>
                <c:pt idx="53">
                  <c:v>0.4</c:v>
                </c:pt>
                <c:pt idx="54">
                  <c:v>-3.4</c:v>
                </c:pt>
                <c:pt idx="55">
                  <c:v>-2.8</c:v>
                </c:pt>
                <c:pt idx="56">
                  <c:v>4.0999999999999996</c:v>
                </c:pt>
                <c:pt idx="57">
                  <c:v>3.9</c:v>
                </c:pt>
                <c:pt idx="58">
                  <c:v>3.6</c:v>
                </c:pt>
                <c:pt idx="59">
                  <c:v>-0.1</c:v>
                </c:pt>
                <c:pt idx="60">
                  <c:v>-0.5</c:v>
                </c:pt>
                <c:pt idx="61">
                  <c:v>-1</c:v>
                </c:pt>
                <c:pt idx="62">
                  <c:v>-0.8</c:v>
                </c:pt>
                <c:pt idx="63">
                  <c:v>-1.3</c:v>
                </c:pt>
                <c:pt idx="64">
                  <c:v>-2.2999999999999998</c:v>
                </c:pt>
                <c:pt idx="65">
                  <c:v>-2.6</c:v>
                </c:pt>
                <c:pt idx="66">
                  <c:v>-1.1000000000000001</c:v>
                </c:pt>
                <c:pt idx="67">
                  <c:v>-1.5</c:v>
                </c:pt>
                <c:pt idx="68">
                  <c:v>-0.4</c:v>
                </c:pt>
                <c:pt idx="69">
                  <c:v>-0.7</c:v>
                </c:pt>
                <c:pt idx="70">
                  <c:v>1.5</c:v>
                </c:pt>
                <c:pt idx="71">
                  <c:v>0</c:v>
                </c:pt>
                <c:pt idx="72">
                  <c:v>-0.5</c:v>
                </c:pt>
                <c:pt idx="73">
                  <c:v>6.2</c:v>
                </c:pt>
                <c:pt idx="74">
                  <c:v>6.5</c:v>
                </c:pt>
                <c:pt idx="75">
                  <c:v>7</c:v>
                </c:pt>
                <c:pt idx="76">
                  <c:v>5.3</c:v>
                </c:pt>
                <c:pt idx="77">
                  <c:v>7.5</c:v>
                </c:pt>
                <c:pt idx="78">
                  <c:v>2</c:v>
                </c:pt>
                <c:pt idx="79">
                  <c:v>9.9</c:v>
                </c:pt>
                <c:pt idx="80">
                  <c:v>6.1</c:v>
                </c:pt>
                <c:pt idx="81">
                  <c:v>0.8</c:v>
                </c:pt>
                <c:pt idx="82">
                  <c:v>-1.8</c:v>
                </c:pt>
                <c:pt idx="83">
                  <c:v>-1.9</c:v>
                </c:pt>
                <c:pt idx="84">
                  <c:v>-3</c:v>
                </c:pt>
                <c:pt idx="85">
                  <c:v>1</c:v>
                </c:pt>
                <c:pt idx="86">
                  <c:v>1.7</c:v>
                </c:pt>
                <c:pt idx="87">
                  <c:v>0.6</c:v>
                </c:pt>
                <c:pt idx="88">
                  <c:v>1.9</c:v>
                </c:pt>
                <c:pt idx="89">
                  <c:v>4.5999999999999996</c:v>
                </c:pt>
                <c:pt idx="90">
                  <c:v>4.0999999999999996</c:v>
                </c:pt>
                <c:pt idx="91">
                  <c:v>4.2</c:v>
                </c:pt>
                <c:pt idx="92">
                  <c:v>5.2</c:v>
                </c:pt>
                <c:pt idx="93">
                  <c:v>6.4</c:v>
                </c:pt>
                <c:pt idx="94">
                  <c:v>8.9</c:v>
                </c:pt>
                <c:pt idx="95">
                  <c:v>9.3000000000000007</c:v>
                </c:pt>
                <c:pt idx="96">
                  <c:v>8.1</c:v>
                </c:pt>
                <c:pt idx="97">
                  <c:v>7.9</c:v>
                </c:pt>
                <c:pt idx="98">
                  <c:v>4.2</c:v>
                </c:pt>
                <c:pt idx="99">
                  <c:v>8.8000000000000007</c:v>
                </c:pt>
                <c:pt idx="100">
                  <c:v>7.5</c:v>
                </c:pt>
                <c:pt idx="101">
                  <c:v>7.3</c:v>
                </c:pt>
                <c:pt idx="102">
                  <c:v>7.2</c:v>
                </c:pt>
                <c:pt idx="103">
                  <c:v>4.9000000000000004</c:v>
                </c:pt>
                <c:pt idx="104">
                  <c:v>1.9</c:v>
                </c:pt>
                <c:pt idx="105">
                  <c:v>-1.3</c:v>
                </c:pt>
                <c:pt idx="106">
                  <c:v>-2</c:v>
                </c:pt>
                <c:pt idx="107">
                  <c:v>3</c:v>
                </c:pt>
                <c:pt idx="108">
                  <c:v>1</c:v>
                </c:pt>
                <c:pt idx="109">
                  <c:v>7.6</c:v>
                </c:pt>
                <c:pt idx="110">
                  <c:v>4</c:v>
                </c:pt>
                <c:pt idx="111">
                  <c:v>7.2</c:v>
                </c:pt>
                <c:pt idx="112">
                  <c:v>4.5999999999999996</c:v>
                </c:pt>
                <c:pt idx="113">
                  <c:v>6.4</c:v>
                </c:pt>
                <c:pt idx="114">
                  <c:v>9.8000000000000007</c:v>
                </c:pt>
                <c:pt idx="115">
                  <c:v>10.9</c:v>
                </c:pt>
                <c:pt idx="116">
                  <c:v>10</c:v>
                </c:pt>
                <c:pt idx="117">
                  <c:v>9.6</c:v>
                </c:pt>
                <c:pt idx="118">
                  <c:v>10.5</c:v>
                </c:pt>
                <c:pt idx="119">
                  <c:v>9.4</c:v>
                </c:pt>
                <c:pt idx="120">
                  <c:v>9.6</c:v>
                </c:pt>
                <c:pt idx="121">
                  <c:v>7.1</c:v>
                </c:pt>
                <c:pt idx="122">
                  <c:v>4.4000000000000004</c:v>
                </c:pt>
                <c:pt idx="123">
                  <c:v>0.7</c:v>
                </c:pt>
                <c:pt idx="124">
                  <c:v>2.2000000000000002</c:v>
                </c:pt>
                <c:pt idx="125">
                  <c:v>4.0999999999999996</c:v>
                </c:pt>
                <c:pt idx="126">
                  <c:v>9.8000000000000007</c:v>
                </c:pt>
                <c:pt idx="127">
                  <c:v>9.3000000000000007</c:v>
                </c:pt>
                <c:pt idx="128">
                  <c:v>9.3000000000000007</c:v>
                </c:pt>
                <c:pt idx="129">
                  <c:v>7.3</c:v>
                </c:pt>
                <c:pt idx="130">
                  <c:v>8.4</c:v>
                </c:pt>
                <c:pt idx="131">
                  <c:v>7.1</c:v>
                </c:pt>
                <c:pt idx="132">
                  <c:v>6.4</c:v>
                </c:pt>
                <c:pt idx="133">
                  <c:v>5</c:v>
                </c:pt>
                <c:pt idx="134">
                  <c:v>5.8</c:v>
                </c:pt>
                <c:pt idx="135">
                  <c:v>7.8</c:v>
                </c:pt>
                <c:pt idx="136">
                  <c:v>5.7</c:v>
                </c:pt>
                <c:pt idx="137">
                  <c:v>7</c:v>
                </c:pt>
                <c:pt idx="138">
                  <c:v>6.4</c:v>
                </c:pt>
                <c:pt idx="139">
                  <c:v>8.4</c:v>
                </c:pt>
                <c:pt idx="140">
                  <c:v>9.1</c:v>
                </c:pt>
                <c:pt idx="141">
                  <c:v>11.4</c:v>
                </c:pt>
                <c:pt idx="142">
                  <c:v>10.9</c:v>
                </c:pt>
                <c:pt idx="143">
                  <c:v>8.1999999999999993</c:v>
                </c:pt>
                <c:pt idx="144">
                  <c:v>5.5</c:v>
                </c:pt>
                <c:pt idx="145">
                  <c:v>12.7</c:v>
                </c:pt>
                <c:pt idx="146">
                  <c:v>13.4</c:v>
                </c:pt>
                <c:pt idx="147">
                  <c:v>12</c:v>
                </c:pt>
                <c:pt idx="148">
                  <c:v>8.6</c:v>
                </c:pt>
                <c:pt idx="149">
                  <c:v>6.6</c:v>
                </c:pt>
                <c:pt idx="150">
                  <c:v>4.5999999999999996</c:v>
                </c:pt>
                <c:pt idx="151">
                  <c:v>9.8000000000000007</c:v>
                </c:pt>
                <c:pt idx="152">
                  <c:v>8.4</c:v>
                </c:pt>
                <c:pt idx="153">
                  <c:v>7.3</c:v>
                </c:pt>
                <c:pt idx="154">
                  <c:v>8.9</c:v>
                </c:pt>
                <c:pt idx="155">
                  <c:v>8.1</c:v>
                </c:pt>
                <c:pt idx="156">
                  <c:v>5.5</c:v>
                </c:pt>
                <c:pt idx="157">
                  <c:v>9.6999999999999993</c:v>
                </c:pt>
                <c:pt idx="158">
                  <c:v>13.1</c:v>
                </c:pt>
                <c:pt idx="159">
                  <c:v>15.1</c:v>
                </c:pt>
                <c:pt idx="160">
                  <c:v>19.100000000000001</c:v>
                </c:pt>
                <c:pt idx="161">
                  <c:v>17.8</c:v>
                </c:pt>
                <c:pt idx="162">
                  <c:v>15.1</c:v>
                </c:pt>
                <c:pt idx="163">
                  <c:v>11.5</c:v>
                </c:pt>
                <c:pt idx="164">
                  <c:v>9.6</c:v>
                </c:pt>
                <c:pt idx="165">
                  <c:v>8.1</c:v>
                </c:pt>
                <c:pt idx="166">
                  <c:v>7.9</c:v>
                </c:pt>
                <c:pt idx="167">
                  <c:v>9.5</c:v>
                </c:pt>
                <c:pt idx="168">
                  <c:v>8.9</c:v>
                </c:pt>
                <c:pt idx="169">
                  <c:v>9.4</c:v>
                </c:pt>
                <c:pt idx="170">
                  <c:v>10.1</c:v>
                </c:pt>
                <c:pt idx="171">
                  <c:v>7.5</c:v>
                </c:pt>
                <c:pt idx="172">
                  <c:v>6.3</c:v>
                </c:pt>
                <c:pt idx="173">
                  <c:v>7.1</c:v>
                </c:pt>
                <c:pt idx="174">
                  <c:v>8.5</c:v>
                </c:pt>
                <c:pt idx="175">
                  <c:v>8.8000000000000007</c:v>
                </c:pt>
                <c:pt idx="176">
                  <c:v>5.5</c:v>
                </c:pt>
                <c:pt idx="177">
                  <c:v>6.9</c:v>
                </c:pt>
                <c:pt idx="178">
                  <c:v>13</c:v>
                </c:pt>
                <c:pt idx="179">
                  <c:v>11.4</c:v>
                </c:pt>
                <c:pt idx="180">
                  <c:v>9.6999999999999993</c:v>
                </c:pt>
                <c:pt idx="181">
                  <c:v>7.1</c:v>
                </c:pt>
                <c:pt idx="182">
                  <c:v>7.9</c:v>
                </c:pt>
                <c:pt idx="183">
                  <c:v>8.1</c:v>
                </c:pt>
                <c:pt idx="184">
                  <c:v>10.9</c:v>
                </c:pt>
                <c:pt idx="185">
                  <c:v>17.5</c:v>
                </c:pt>
                <c:pt idx="186">
                  <c:v>16</c:v>
                </c:pt>
                <c:pt idx="187">
                  <c:v>16.399999999999999</c:v>
                </c:pt>
                <c:pt idx="188">
                  <c:v>13.3</c:v>
                </c:pt>
                <c:pt idx="189">
                  <c:v>11.3</c:v>
                </c:pt>
                <c:pt idx="190">
                  <c:v>12</c:v>
                </c:pt>
                <c:pt idx="191">
                  <c:v>12</c:v>
                </c:pt>
                <c:pt idx="192">
                  <c:v>14.8</c:v>
                </c:pt>
                <c:pt idx="193">
                  <c:v>15.5</c:v>
                </c:pt>
                <c:pt idx="194">
                  <c:v>15.2</c:v>
                </c:pt>
                <c:pt idx="195">
                  <c:v>13.2</c:v>
                </c:pt>
                <c:pt idx="196">
                  <c:v>13</c:v>
                </c:pt>
                <c:pt idx="197">
                  <c:v>12.4</c:v>
                </c:pt>
                <c:pt idx="198">
                  <c:v>13.5</c:v>
                </c:pt>
                <c:pt idx="199">
                  <c:v>14.2</c:v>
                </c:pt>
                <c:pt idx="200">
                  <c:v>17.3</c:v>
                </c:pt>
                <c:pt idx="201">
                  <c:v>17.100000000000001</c:v>
                </c:pt>
                <c:pt idx="202">
                  <c:v>18.7</c:v>
                </c:pt>
                <c:pt idx="203">
                  <c:v>16.5</c:v>
                </c:pt>
                <c:pt idx="204">
                  <c:v>14.2</c:v>
                </c:pt>
                <c:pt idx="205">
                  <c:v>13.1</c:v>
                </c:pt>
                <c:pt idx="206">
                  <c:v>13.6</c:v>
                </c:pt>
                <c:pt idx="207">
                  <c:v>15.8</c:v>
                </c:pt>
                <c:pt idx="208">
                  <c:v>15.2</c:v>
                </c:pt>
                <c:pt idx="209">
                  <c:v>17</c:v>
                </c:pt>
                <c:pt idx="210">
                  <c:v>18.2</c:v>
                </c:pt>
                <c:pt idx="211">
                  <c:v>14.5</c:v>
                </c:pt>
                <c:pt idx="212">
                  <c:v>12.3</c:v>
                </c:pt>
                <c:pt idx="213">
                  <c:v>12.9</c:v>
                </c:pt>
                <c:pt idx="214">
                  <c:v>16.600000000000001</c:v>
                </c:pt>
                <c:pt idx="215">
                  <c:v>15.5</c:v>
                </c:pt>
                <c:pt idx="216">
                  <c:v>13.3</c:v>
                </c:pt>
                <c:pt idx="217">
                  <c:v>11.1</c:v>
                </c:pt>
                <c:pt idx="218">
                  <c:v>13.9</c:v>
                </c:pt>
                <c:pt idx="219">
                  <c:v>11.4</c:v>
                </c:pt>
                <c:pt idx="220">
                  <c:v>13.6</c:v>
                </c:pt>
                <c:pt idx="221">
                  <c:v>13</c:v>
                </c:pt>
                <c:pt idx="222">
                  <c:v>12.6</c:v>
                </c:pt>
                <c:pt idx="223">
                  <c:v>12.3</c:v>
                </c:pt>
                <c:pt idx="224">
                  <c:v>9.5</c:v>
                </c:pt>
                <c:pt idx="225">
                  <c:v>12.6</c:v>
                </c:pt>
                <c:pt idx="226">
                  <c:v>12.1</c:v>
                </c:pt>
                <c:pt idx="227">
                  <c:v>12.1</c:v>
                </c:pt>
                <c:pt idx="228">
                  <c:v>12.4</c:v>
                </c:pt>
                <c:pt idx="229">
                  <c:v>10.7</c:v>
                </c:pt>
                <c:pt idx="230">
                  <c:v>8.5</c:v>
                </c:pt>
                <c:pt idx="231">
                  <c:v>7.5</c:v>
                </c:pt>
                <c:pt idx="232">
                  <c:v>8</c:v>
                </c:pt>
                <c:pt idx="233">
                  <c:v>5.0999999999999996</c:v>
                </c:pt>
                <c:pt idx="234">
                  <c:v>10.4</c:v>
                </c:pt>
                <c:pt idx="235">
                  <c:v>7.2</c:v>
                </c:pt>
                <c:pt idx="236">
                  <c:v>6.3</c:v>
                </c:pt>
                <c:pt idx="237">
                  <c:v>11.5</c:v>
                </c:pt>
                <c:pt idx="238">
                  <c:v>9.5</c:v>
                </c:pt>
                <c:pt idx="239">
                  <c:v>7.8</c:v>
                </c:pt>
                <c:pt idx="240">
                  <c:v>14.2</c:v>
                </c:pt>
                <c:pt idx="241">
                  <c:v>12.7</c:v>
                </c:pt>
                <c:pt idx="242">
                  <c:v>11</c:v>
                </c:pt>
                <c:pt idx="243">
                  <c:v>9</c:v>
                </c:pt>
                <c:pt idx="244">
                  <c:v>12</c:v>
                </c:pt>
                <c:pt idx="245">
                  <c:v>9.9</c:v>
                </c:pt>
                <c:pt idx="246">
                  <c:v>14.9</c:v>
                </c:pt>
                <c:pt idx="247">
                  <c:v>14.4</c:v>
                </c:pt>
                <c:pt idx="248">
                  <c:v>14.4</c:v>
                </c:pt>
                <c:pt idx="249">
                  <c:v>13.8</c:v>
                </c:pt>
                <c:pt idx="250">
                  <c:v>13.5</c:v>
                </c:pt>
                <c:pt idx="251">
                  <c:v>9.9</c:v>
                </c:pt>
                <c:pt idx="252">
                  <c:v>8.6999999999999993</c:v>
                </c:pt>
                <c:pt idx="253">
                  <c:v>7.2</c:v>
                </c:pt>
                <c:pt idx="254">
                  <c:v>11.3</c:v>
                </c:pt>
                <c:pt idx="255">
                  <c:v>14</c:v>
                </c:pt>
                <c:pt idx="256">
                  <c:v>12.8</c:v>
                </c:pt>
                <c:pt idx="257">
                  <c:v>13</c:v>
                </c:pt>
                <c:pt idx="258">
                  <c:v>10.7</c:v>
                </c:pt>
                <c:pt idx="259">
                  <c:v>10.9</c:v>
                </c:pt>
                <c:pt idx="260">
                  <c:v>11</c:v>
                </c:pt>
                <c:pt idx="261">
                  <c:v>13.6</c:v>
                </c:pt>
                <c:pt idx="262">
                  <c:v>13.5</c:v>
                </c:pt>
                <c:pt idx="263">
                  <c:v>10.8</c:v>
                </c:pt>
                <c:pt idx="264">
                  <c:v>7.5</c:v>
                </c:pt>
                <c:pt idx="265">
                  <c:v>4.4000000000000004</c:v>
                </c:pt>
                <c:pt idx="266">
                  <c:v>2.9</c:v>
                </c:pt>
                <c:pt idx="267">
                  <c:v>9.3000000000000007</c:v>
                </c:pt>
                <c:pt idx="268">
                  <c:v>11.5</c:v>
                </c:pt>
                <c:pt idx="269">
                  <c:v>9.5</c:v>
                </c:pt>
                <c:pt idx="270">
                  <c:v>7.8</c:v>
                </c:pt>
                <c:pt idx="271">
                  <c:v>9.5</c:v>
                </c:pt>
                <c:pt idx="272">
                  <c:v>12.5</c:v>
                </c:pt>
                <c:pt idx="273">
                  <c:v>10.8</c:v>
                </c:pt>
                <c:pt idx="274">
                  <c:v>9.9</c:v>
                </c:pt>
                <c:pt idx="275">
                  <c:v>8.4</c:v>
                </c:pt>
                <c:pt idx="276">
                  <c:v>5.9</c:v>
                </c:pt>
                <c:pt idx="277">
                  <c:v>7.1</c:v>
                </c:pt>
                <c:pt idx="278">
                  <c:v>7.4</c:v>
                </c:pt>
                <c:pt idx="279">
                  <c:v>7.7</c:v>
                </c:pt>
                <c:pt idx="280">
                  <c:v>11.1</c:v>
                </c:pt>
                <c:pt idx="281">
                  <c:v>13.1</c:v>
                </c:pt>
                <c:pt idx="282">
                  <c:v>13.4</c:v>
                </c:pt>
                <c:pt idx="283">
                  <c:v>10.4</c:v>
                </c:pt>
                <c:pt idx="284">
                  <c:v>10.4</c:v>
                </c:pt>
                <c:pt idx="285">
                  <c:v>10.7</c:v>
                </c:pt>
                <c:pt idx="286">
                  <c:v>10.7</c:v>
                </c:pt>
                <c:pt idx="287">
                  <c:v>10</c:v>
                </c:pt>
                <c:pt idx="288">
                  <c:v>12.2</c:v>
                </c:pt>
                <c:pt idx="289">
                  <c:v>9.5</c:v>
                </c:pt>
                <c:pt idx="290">
                  <c:v>8</c:v>
                </c:pt>
                <c:pt idx="291">
                  <c:v>8.6999999999999993</c:v>
                </c:pt>
                <c:pt idx="292">
                  <c:v>9.6999999999999993</c:v>
                </c:pt>
                <c:pt idx="293">
                  <c:v>7.6</c:v>
                </c:pt>
                <c:pt idx="294">
                  <c:v>6.2</c:v>
                </c:pt>
                <c:pt idx="295">
                  <c:v>3.8</c:v>
                </c:pt>
                <c:pt idx="296">
                  <c:v>2.6</c:v>
                </c:pt>
                <c:pt idx="297">
                  <c:v>5.0999999999999996</c:v>
                </c:pt>
                <c:pt idx="298">
                  <c:v>6.8</c:v>
                </c:pt>
                <c:pt idx="299">
                  <c:v>5.6</c:v>
                </c:pt>
                <c:pt idx="300">
                  <c:v>5.3</c:v>
                </c:pt>
                <c:pt idx="301">
                  <c:v>5.5</c:v>
                </c:pt>
                <c:pt idx="302">
                  <c:v>6.4</c:v>
                </c:pt>
                <c:pt idx="303">
                  <c:v>7.3</c:v>
                </c:pt>
                <c:pt idx="304">
                  <c:v>6.1</c:v>
                </c:pt>
                <c:pt idx="305">
                  <c:v>5.7</c:v>
                </c:pt>
                <c:pt idx="306">
                  <c:v>6.1</c:v>
                </c:pt>
                <c:pt idx="307">
                  <c:v>6.5</c:v>
                </c:pt>
                <c:pt idx="308">
                  <c:v>6.7</c:v>
                </c:pt>
                <c:pt idx="309">
                  <c:v>0.3</c:v>
                </c:pt>
                <c:pt idx="310">
                  <c:v>-0.1</c:v>
                </c:pt>
                <c:pt idx="311">
                  <c:v>2.2000000000000002</c:v>
                </c:pt>
                <c:pt idx="312">
                  <c:v>2</c:v>
                </c:pt>
                <c:pt idx="313">
                  <c:v>4.4000000000000004</c:v>
                </c:pt>
                <c:pt idx="314">
                  <c:v>3.5</c:v>
                </c:pt>
                <c:pt idx="315">
                  <c:v>3.3</c:v>
                </c:pt>
                <c:pt idx="316">
                  <c:v>6.1</c:v>
                </c:pt>
                <c:pt idx="317">
                  <c:v>6.5</c:v>
                </c:pt>
                <c:pt idx="318">
                  <c:v>7.3</c:v>
                </c:pt>
                <c:pt idx="319">
                  <c:v>6.4</c:v>
                </c:pt>
                <c:pt idx="320">
                  <c:v>2.2000000000000002</c:v>
                </c:pt>
                <c:pt idx="321">
                  <c:v>6.5</c:v>
                </c:pt>
                <c:pt idx="322">
                  <c:v>6</c:v>
                </c:pt>
                <c:pt idx="323">
                  <c:v>1.5</c:v>
                </c:pt>
                <c:pt idx="324">
                  <c:v>0.9</c:v>
                </c:pt>
                <c:pt idx="325">
                  <c:v>-1.1000000000000001</c:v>
                </c:pt>
                <c:pt idx="326">
                  <c:v>-0.7</c:v>
                </c:pt>
                <c:pt idx="327">
                  <c:v>2</c:v>
                </c:pt>
                <c:pt idx="328">
                  <c:v>-0.9</c:v>
                </c:pt>
                <c:pt idx="329">
                  <c:v>-0.6</c:v>
                </c:pt>
                <c:pt idx="330">
                  <c:v>2.9</c:v>
                </c:pt>
                <c:pt idx="331">
                  <c:v>2.5</c:v>
                </c:pt>
                <c:pt idx="332">
                  <c:v>2.2999999999999998</c:v>
                </c:pt>
                <c:pt idx="333">
                  <c:v>2.2000000000000002</c:v>
                </c:pt>
                <c:pt idx="334">
                  <c:v>1.5</c:v>
                </c:pt>
                <c:pt idx="335">
                  <c:v>-0.1</c:v>
                </c:pt>
                <c:pt idx="336">
                  <c:v>-0.6</c:v>
                </c:pt>
                <c:pt idx="337">
                  <c:v>0.6</c:v>
                </c:pt>
                <c:pt idx="338">
                  <c:v>2.2999999999999998</c:v>
                </c:pt>
                <c:pt idx="339">
                  <c:v>1.8</c:v>
                </c:pt>
                <c:pt idx="340">
                  <c:v>0.4</c:v>
                </c:pt>
                <c:pt idx="341">
                  <c:v>-3.5</c:v>
                </c:pt>
                <c:pt idx="342">
                  <c:v>-4</c:v>
                </c:pt>
                <c:pt idx="343">
                  <c:v>-0.3</c:v>
                </c:pt>
                <c:pt idx="344">
                  <c:v>3.2</c:v>
                </c:pt>
                <c:pt idx="345">
                  <c:v>5.2</c:v>
                </c:pt>
                <c:pt idx="346">
                  <c:v>6.1</c:v>
                </c:pt>
                <c:pt idx="347">
                  <c:v>4.0999999999999996</c:v>
                </c:pt>
                <c:pt idx="348">
                  <c:v>4.2</c:v>
                </c:pt>
                <c:pt idx="349">
                  <c:v>1.5</c:v>
                </c:pt>
                <c:pt idx="350">
                  <c:v>0.2</c:v>
                </c:pt>
                <c:pt idx="351">
                  <c:v>6.5</c:v>
                </c:pt>
                <c:pt idx="352">
                  <c:v>5.2</c:v>
                </c:pt>
                <c:pt idx="353">
                  <c:v>2.7</c:v>
                </c:pt>
                <c:pt idx="354">
                  <c:v>3.4</c:v>
                </c:pt>
                <c:pt idx="355">
                  <c:v>6.1</c:v>
                </c:pt>
                <c:pt idx="356">
                  <c:v>6.2</c:v>
                </c:pt>
                <c:pt idx="357">
                  <c:v>1.6</c:v>
                </c:pt>
                <c:pt idx="358">
                  <c:v>1.7</c:v>
                </c:pt>
                <c:pt idx="359">
                  <c:v>-3.1</c:v>
                </c:pt>
                <c:pt idx="360">
                  <c:v>-3.3</c:v>
                </c:pt>
                <c:pt idx="361">
                  <c:v>-10.5</c:v>
                </c:pt>
                <c:pt idx="362">
                  <c:v>-12</c:v>
                </c:pt>
                <c:pt idx="363">
                  <c:v>-3.2</c:v>
                </c:pt>
                <c:pt idx="364">
                  <c:v>0.1</c:v>
                </c:pt>
              </c:numCache>
            </c:numRef>
          </c:val>
          <c:smooth val="0"/>
        </c:ser>
        <c:ser>
          <c:idx val="2"/>
          <c:order val="2"/>
          <c:tx>
            <c:strRef>
              <c:f>'Daten 112013-102014'!$D$1</c:f>
              <c:strCache>
                <c:ptCount val="1"/>
                <c:pt idx="0">
                  <c:v>TempMAX</c:v>
                </c:pt>
              </c:strCache>
            </c:strRef>
          </c:tx>
          <c:spPr>
            <a:ln w="9525">
              <a:solidFill>
                <a:srgbClr val="FF0000"/>
              </a:solidFill>
              <a:prstDash val="solid"/>
            </a:ln>
          </c:spPr>
          <c:marker>
            <c:symbol val="none"/>
          </c:marker>
          <c:cat>
            <c:numRef>
              <c:f>'Daten 112013-102014'!$A$64:$A$428</c:f>
              <c:numCache>
                <c:formatCode>m/d/yyyy</c:formatCode>
                <c:ptCount val="365"/>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numCache>
            </c:numRef>
          </c:cat>
          <c:val>
            <c:numRef>
              <c:f>'Daten 112013-102014'!$D$64:$D$428</c:f>
              <c:numCache>
                <c:formatCode>General</c:formatCode>
                <c:ptCount val="365"/>
                <c:pt idx="0">
                  <c:v>5.8</c:v>
                </c:pt>
                <c:pt idx="1">
                  <c:v>9.1999999999999993</c:v>
                </c:pt>
                <c:pt idx="2">
                  <c:v>8.6999999999999993</c:v>
                </c:pt>
                <c:pt idx="3">
                  <c:v>8.1999999999999993</c:v>
                </c:pt>
                <c:pt idx="4">
                  <c:v>6.8</c:v>
                </c:pt>
                <c:pt idx="5">
                  <c:v>7.4</c:v>
                </c:pt>
                <c:pt idx="6">
                  <c:v>13.5</c:v>
                </c:pt>
                <c:pt idx="7">
                  <c:v>13.5</c:v>
                </c:pt>
                <c:pt idx="8">
                  <c:v>13.2</c:v>
                </c:pt>
                <c:pt idx="9">
                  <c:v>7.6</c:v>
                </c:pt>
                <c:pt idx="10">
                  <c:v>5.3</c:v>
                </c:pt>
                <c:pt idx="11">
                  <c:v>6.2</c:v>
                </c:pt>
                <c:pt idx="12">
                  <c:v>2.2000000000000002</c:v>
                </c:pt>
                <c:pt idx="13">
                  <c:v>3.2</c:v>
                </c:pt>
                <c:pt idx="14">
                  <c:v>6.9</c:v>
                </c:pt>
                <c:pt idx="15">
                  <c:v>6.8</c:v>
                </c:pt>
                <c:pt idx="16">
                  <c:v>9.8000000000000007</c:v>
                </c:pt>
                <c:pt idx="17">
                  <c:v>4.7</c:v>
                </c:pt>
                <c:pt idx="18">
                  <c:v>6.6</c:v>
                </c:pt>
                <c:pt idx="19">
                  <c:v>3.7</c:v>
                </c:pt>
                <c:pt idx="20">
                  <c:v>3.6</c:v>
                </c:pt>
                <c:pt idx="21">
                  <c:v>4.7</c:v>
                </c:pt>
                <c:pt idx="22">
                  <c:v>4.9000000000000004</c:v>
                </c:pt>
                <c:pt idx="23">
                  <c:v>2.9</c:v>
                </c:pt>
                <c:pt idx="24">
                  <c:v>2.1</c:v>
                </c:pt>
                <c:pt idx="25">
                  <c:v>5.4</c:v>
                </c:pt>
                <c:pt idx="26">
                  <c:v>7.1</c:v>
                </c:pt>
                <c:pt idx="27">
                  <c:v>4.3</c:v>
                </c:pt>
                <c:pt idx="28">
                  <c:v>1</c:v>
                </c:pt>
                <c:pt idx="29">
                  <c:v>2.5</c:v>
                </c:pt>
                <c:pt idx="30">
                  <c:v>3.3</c:v>
                </c:pt>
                <c:pt idx="31">
                  <c:v>6.8</c:v>
                </c:pt>
                <c:pt idx="32">
                  <c:v>5.9</c:v>
                </c:pt>
                <c:pt idx="33">
                  <c:v>3.4</c:v>
                </c:pt>
                <c:pt idx="34">
                  <c:v>4.3</c:v>
                </c:pt>
                <c:pt idx="35">
                  <c:v>3.1</c:v>
                </c:pt>
                <c:pt idx="36">
                  <c:v>10.6</c:v>
                </c:pt>
                <c:pt idx="37">
                  <c:v>11.5</c:v>
                </c:pt>
                <c:pt idx="38">
                  <c:v>9.6</c:v>
                </c:pt>
                <c:pt idx="39">
                  <c:v>8.4</c:v>
                </c:pt>
                <c:pt idx="40">
                  <c:v>5.0999999999999996</c:v>
                </c:pt>
                <c:pt idx="41">
                  <c:v>7.7</c:v>
                </c:pt>
                <c:pt idx="42">
                  <c:v>8</c:v>
                </c:pt>
                <c:pt idx="43">
                  <c:v>7.4</c:v>
                </c:pt>
                <c:pt idx="44">
                  <c:v>8.9</c:v>
                </c:pt>
                <c:pt idx="45">
                  <c:v>8.9</c:v>
                </c:pt>
                <c:pt idx="46">
                  <c:v>8.9</c:v>
                </c:pt>
                <c:pt idx="47">
                  <c:v>11</c:v>
                </c:pt>
                <c:pt idx="48">
                  <c:v>8.9</c:v>
                </c:pt>
                <c:pt idx="49">
                  <c:v>11.1</c:v>
                </c:pt>
                <c:pt idx="50">
                  <c:v>11.6</c:v>
                </c:pt>
                <c:pt idx="51">
                  <c:v>9.6</c:v>
                </c:pt>
                <c:pt idx="52">
                  <c:v>9.6999999999999993</c:v>
                </c:pt>
                <c:pt idx="53">
                  <c:v>11</c:v>
                </c:pt>
                <c:pt idx="54">
                  <c:v>11.8</c:v>
                </c:pt>
                <c:pt idx="55">
                  <c:v>14.2</c:v>
                </c:pt>
                <c:pt idx="56">
                  <c:v>13.2</c:v>
                </c:pt>
                <c:pt idx="57">
                  <c:v>9.6</c:v>
                </c:pt>
                <c:pt idx="58">
                  <c:v>9</c:v>
                </c:pt>
                <c:pt idx="59">
                  <c:v>8.5</c:v>
                </c:pt>
                <c:pt idx="60">
                  <c:v>9.9</c:v>
                </c:pt>
                <c:pt idx="61">
                  <c:v>9.1</c:v>
                </c:pt>
                <c:pt idx="62">
                  <c:v>12.6</c:v>
                </c:pt>
                <c:pt idx="63">
                  <c:v>11.7</c:v>
                </c:pt>
                <c:pt idx="64">
                  <c:v>10.7</c:v>
                </c:pt>
                <c:pt idx="65">
                  <c:v>12.8</c:v>
                </c:pt>
                <c:pt idx="66">
                  <c:v>14.6</c:v>
                </c:pt>
                <c:pt idx="67">
                  <c:v>16.8</c:v>
                </c:pt>
                <c:pt idx="68">
                  <c:v>16.8</c:v>
                </c:pt>
                <c:pt idx="69">
                  <c:v>17.899999999999999</c:v>
                </c:pt>
                <c:pt idx="70">
                  <c:v>17.5</c:v>
                </c:pt>
                <c:pt idx="71">
                  <c:v>18.100000000000001</c:v>
                </c:pt>
                <c:pt idx="72">
                  <c:v>18.399999999999999</c:v>
                </c:pt>
                <c:pt idx="73">
                  <c:v>10.4</c:v>
                </c:pt>
                <c:pt idx="74">
                  <c:v>13.9</c:v>
                </c:pt>
                <c:pt idx="75">
                  <c:v>14</c:v>
                </c:pt>
                <c:pt idx="76">
                  <c:v>14.5</c:v>
                </c:pt>
                <c:pt idx="77">
                  <c:v>14.6</c:v>
                </c:pt>
                <c:pt idx="78">
                  <c:v>21.5</c:v>
                </c:pt>
                <c:pt idx="79">
                  <c:v>20.8</c:v>
                </c:pt>
                <c:pt idx="80">
                  <c:v>10.199999999999999</c:v>
                </c:pt>
                <c:pt idx="81">
                  <c:v>8.6</c:v>
                </c:pt>
                <c:pt idx="82">
                  <c:v>9.9</c:v>
                </c:pt>
                <c:pt idx="83">
                  <c:v>9.6</c:v>
                </c:pt>
                <c:pt idx="84">
                  <c:v>11.7</c:v>
                </c:pt>
                <c:pt idx="85">
                  <c:v>15.1</c:v>
                </c:pt>
                <c:pt idx="86">
                  <c:v>16.399999999999999</c:v>
                </c:pt>
                <c:pt idx="87">
                  <c:v>19</c:v>
                </c:pt>
                <c:pt idx="88">
                  <c:v>20.8</c:v>
                </c:pt>
                <c:pt idx="89">
                  <c:v>18.100000000000001</c:v>
                </c:pt>
                <c:pt idx="90">
                  <c:v>21.1</c:v>
                </c:pt>
                <c:pt idx="91">
                  <c:v>22.3</c:v>
                </c:pt>
                <c:pt idx="92">
                  <c:v>22.9</c:v>
                </c:pt>
                <c:pt idx="93">
                  <c:v>23.2</c:v>
                </c:pt>
                <c:pt idx="94">
                  <c:v>19.2</c:v>
                </c:pt>
                <c:pt idx="95">
                  <c:v>20.7</c:v>
                </c:pt>
                <c:pt idx="96">
                  <c:v>22.4</c:v>
                </c:pt>
                <c:pt idx="97">
                  <c:v>17.3</c:v>
                </c:pt>
                <c:pt idx="98">
                  <c:v>13.1</c:v>
                </c:pt>
                <c:pt idx="99">
                  <c:v>14.5</c:v>
                </c:pt>
                <c:pt idx="100">
                  <c:v>17.399999999999999</c:v>
                </c:pt>
                <c:pt idx="101">
                  <c:v>19.399999999999999</c:v>
                </c:pt>
                <c:pt idx="102">
                  <c:v>17.3</c:v>
                </c:pt>
                <c:pt idx="103">
                  <c:v>14.1</c:v>
                </c:pt>
                <c:pt idx="104">
                  <c:v>8.6</c:v>
                </c:pt>
                <c:pt idx="105">
                  <c:v>13.3</c:v>
                </c:pt>
                <c:pt idx="106">
                  <c:v>15.7</c:v>
                </c:pt>
                <c:pt idx="107">
                  <c:v>12.1</c:v>
                </c:pt>
                <c:pt idx="108">
                  <c:v>16.899999999999999</c:v>
                </c:pt>
                <c:pt idx="109">
                  <c:v>20.100000000000001</c:v>
                </c:pt>
                <c:pt idx="110">
                  <c:v>17.899999999999999</c:v>
                </c:pt>
                <c:pt idx="111">
                  <c:v>18.899999999999999</c:v>
                </c:pt>
                <c:pt idx="112">
                  <c:v>22.5</c:v>
                </c:pt>
                <c:pt idx="113">
                  <c:v>23.9</c:v>
                </c:pt>
                <c:pt idx="114">
                  <c:v>24.7</c:v>
                </c:pt>
                <c:pt idx="115">
                  <c:v>21.2</c:v>
                </c:pt>
                <c:pt idx="116">
                  <c:v>12.8</c:v>
                </c:pt>
                <c:pt idx="117">
                  <c:v>13.2</c:v>
                </c:pt>
                <c:pt idx="118">
                  <c:v>18.2</c:v>
                </c:pt>
                <c:pt idx="119">
                  <c:v>20.7</c:v>
                </c:pt>
                <c:pt idx="120">
                  <c:v>15.7</c:v>
                </c:pt>
                <c:pt idx="121">
                  <c:v>16.8</c:v>
                </c:pt>
                <c:pt idx="122">
                  <c:v>10.3</c:v>
                </c:pt>
                <c:pt idx="123">
                  <c:v>15.6</c:v>
                </c:pt>
                <c:pt idx="124">
                  <c:v>18.8</c:v>
                </c:pt>
                <c:pt idx="125">
                  <c:v>21.7</c:v>
                </c:pt>
                <c:pt idx="126">
                  <c:v>17.100000000000001</c:v>
                </c:pt>
                <c:pt idx="127">
                  <c:v>17.899999999999999</c:v>
                </c:pt>
                <c:pt idx="128">
                  <c:v>19.5</c:v>
                </c:pt>
                <c:pt idx="129">
                  <c:v>17.399999999999999</c:v>
                </c:pt>
                <c:pt idx="130">
                  <c:v>15.3</c:v>
                </c:pt>
                <c:pt idx="131">
                  <c:v>15.2</c:v>
                </c:pt>
                <c:pt idx="132">
                  <c:v>16.5</c:v>
                </c:pt>
                <c:pt idx="133">
                  <c:v>14.1</c:v>
                </c:pt>
                <c:pt idx="134">
                  <c:v>13.8</c:v>
                </c:pt>
                <c:pt idx="135">
                  <c:v>18.899999999999999</c:v>
                </c:pt>
                <c:pt idx="136">
                  <c:v>18.600000000000001</c:v>
                </c:pt>
                <c:pt idx="137">
                  <c:v>20.3</c:v>
                </c:pt>
                <c:pt idx="138">
                  <c:v>25.5</c:v>
                </c:pt>
                <c:pt idx="139">
                  <c:v>27.9</c:v>
                </c:pt>
                <c:pt idx="140">
                  <c:v>28.8</c:v>
                </c:pt>
                <c:pt idx="141">
                  <c:v>28.3</c:v>
                </c:pt>
                <c:pt idx="142">
                  <c:v>21</c:v>
                </c:pt>
                <c:pt idx="143">
                  <c:v>21.1</c:v>
                </c:pt>
                <c:pt idx="144">
                  <c:v>22.7</c:v>
                </c:pt>
                <c:pt idx="145">
                  <c:v>20.9</c:v>
                </c:pt>
                <c:pt idx="146">
                  <c:v>17.7</c:v>
                </c:pt>
                <c:pt idx="147">
                  <c:v>17</c:v>
                </c:pt>
                <c:pt idx="148">
                  <c:v>14.5</c:v>
                </c:pt>
                <c:pt idx="149">
                  <c:v>15.9</c:v>
                </c:pt>
                <c:pt idx="150">
                  <c:v>20.8</c:v>
                </c:pt>
                <c:pt idx="151">
                  <c:v>20.3</c:v>
                </c:pt>
                <c:pt idx="152">
                  <c:v>21.5</c:v>
                </c:pt>
                <c:pt idx="153">
                  <c:v>22.8</c:v>
                </c:pt>
                <c:pt idx="154">
                  <c:v>24</c:v>
                </c:pt>
                <c:pt idx="155">
                  <c:v>20.3</c:v>
                </c:pt>
                <c:pt idx="156">
                  <c:v>27.1</c:v>
                </c:pt>
                <c:pt idx="157">
                  <c:v>31.3</c:v>
                </c:pt>
                <c:pt idx="158">
                  <c:v>33.9</c:v>
                </c:pt>
                <c:pt idx="159">
                  <c:v>35.799999999999997</c:v>
                </c:pt>
                <c:pt idx="160">
                  <c:v>33.299999999999997</c:v>
                </c:pt>
                <c:pt idx="161">
                  <c:v>29.6</c:v>
                </c:pt>
                <c:pt idx="162">
                  <c:v>26.5</c:v>
                </c:pt>
                <c:pt idx="163">
                  <c:v>25.1</c:v>
                </c:pt>
                <c:pt idx="164">
                  <c:v>19.7</c:v>
                </c:pt>
                <c:pt idx="165">
                  <c:v>22.6</c:v>
                </c:pt>
                <c:pt idx="166">
                  <c:v>22.9</c:v>
                </c:pt>
                <c:pt idx="167">
                  <c:v>22.7</c:v>
                </c:pt>
                <c:pt idx="168">
                  <c:v>25.6</c:v>
                </c:pt>
                <c:pt idx="169">
                  <c:v>22.4</c:v>
                </c:pt>
                <c:pt idx="170">
                  <c:v>19.8</c:v>
                </c:pt>
                <c:pt idx="171">
                  <c:v>20.5</c:v>
                </c:pt>
                <c:pt idx="172">
                  <c:v>23</c:v>
                </c:pt>
                <c:pt idx="173">
                  <c:v>24</c:v>
                </c:pt>
                <c:pt idx="174">
                  <c:v>24.3</c:v>
                </c:pt>
                <c:pt idx="175">
                  <c:v>20.9</c:v>
                </c:pt>
                <c:pt idx="176">
                  <c:v>21.4</c:v>
                </c:pt>
                <c:pt idx="177">
                  <c:v>27.3</c:v>
                </c:pt>
                <c:pt idx="178">
                  <c:v>23.2</c:v>
                </c:pt>
                <c:pt idx="179">
                  <c:v>19</c:v>
                </c:pt>
                <c:pt idx="180">
                  <c:v>21.2</c:v>
                </c:pt>
                <c:pt idx="181">
                  <c:v>22.6</c:v>
                </c:pt>
                <c:pt idx="182">
                  <c:v>25.3</c:v>
                </c:pt>
                <c:pt idx="183">
                  <c:v>29.2</c:v>
                </c:pt>
                <c:pt idx="184">
                  <c:v>31.1</c:v>
                </c:pt>
                <c:pt idx="185">
                  <c:v>26</c:v>
                </c:pt>
                <c:pt idx="186">
                  <c:v>30.9</c:v>
                </c:pt>
                <c:pt idx="187">
                  <c:v>24.5</c:v>
                </c:pt>
                <c:pt idx="188">
                  <c:v>19.8</c:v>
                </c:pt>
                <c:pt idx="189">
                  <c:v>14.6</c:v>
                </c:pt>
                <c:pt idx="190">
                  <c:v>17</c:v>
                </c:pt>
                <c:pt idx="191">
                  <c:v>26.5</c:v>
                </c:pt>
                <c:pt idx="192">
                  <c:v>25.2</c:v>
                </c:pt>
                <c:pt idx="193">
                  <c:v>21.8</c:v>
                </c:pt>
                <c:pt idx="194">
                  <c:v>25.8</c:v>
                </c:pt>
                <c:pt idx="195">
                  <c:v>26.8</c:v>
                </c:pt>
                <c:pt idx="196">
                  <c:v>27.1</c:v>
                </c:pt>
                <c:pt idx="197">
                  <c:v>29.7</c:v>
                </c:pt>
                <c:pt idx="198">
                  <c:v>32.299999999999997</c:v>
                </c:pt>
                <c:pt idx="199">
                  <c:v>33.799999999999997</c:v>
                </c:pt>
                <c:pt idx="200">
                  <c:v>29.8</c:v>
                </c:pt>
                <c:pt idx="201">
                  <c:v>25.6</c:v>
                </c:pt>
                <c:pt idx="202">
                  <c:v>28.4</c:v>
                </c:pt>
                <c:pt idx="203">
                  <c:v>29.7</c:v>
                </c:pt>
                <c:pt idx="204">
                  <c:v>27.9</c:v>
                </c:pt>
                <c:pt idx="205">
                  <c:v>27.7</c:v>
                </c:pt>
                <c:pt idx="206">
                  <c:v>29.3</c:v>
                </c:pt>
                <c:pt idx="207">
                  <c:v>28.8</c:v>
                </c:pt>
                <c:pt idx="208">
                  <c:v>29.6</c:v>
                </c:pt>
                <c:pt idx="209">
                  <c:v>28</c:v>
                </c:pt>
                <c:pt idx="210">
                  <c:v>24.9</c:v>
                </c:pt>
                <c:pt idx="211">
                  <c:v>26.2</c:v>
                </c:pt>
                <c:pt idx="212">
                  <c:v>26.8</c:v>
                </c:pt>
                <c:pt idx="213">
                  <c:v>28.4</c:v>
                </c:pt>
                <c:pt idx="214">
                  <c:v>25.2</c:v>
                </c:pt>
                <c:pt idx="215">
                  <c:v>27.9</c:v>
                </c:pt>
                <c:pt idx="216">
                  <c:v>24.1</c:v>
                </c:pt>
                <c:pt idx="217">
                  <c:v>26.4</c:v>
                </c:pt>
                <c:pt idx="218">
                  <c:v>25.9</c:v>
                </c:pt>
                <c:pt idx="219">
                  <c:v>28.7</c:v>
                </c:pt>
                <c:pt idx="220">
                  <c:v>26.2</c:v>
                </c:pt>
                <c:pt idx="221">
                  <c:v>29.9</c:v>
                </c:pt>
                <c:pt idx="222">
                  <c:v>26.8</c:v>
                </c:pt>
                <c:pt idx="223">
                  <c:v>24.6</c:v>
                </c:pt>
                <c:pt idx="224">
                  <c:v>19.600000000000001</c:v>
                </c:pt>
                <c:pt idx="225">
                  <c:v>20</c:v>
                </c:pt>
                <c:pt idx="226">
                  <c:v>18.899999999999999</c:v>
                </c:pt>
                <c:pt idx="227">
                  <c:v>20.399999999999999</c:v>
                </c:pt>
                <c:pt idx="228">
                  <c:v>21.8</c:v>
                </c:pt>
                <c:pt idx="229">
                  <c:v>18.100000000000001</c:v>
                </c:pt>
                <c:pt idx="230">
                  <c:v>21.5</c:v>
                </c:pt>
                <c:pt idx="231">
                  <c:v>20.100000000000001</c:v>
                </c:pt>
                <c:pt idx="232">
                  <c:v>20.9</c:v>
                </c:pt>
                <c:pt idx="233">
                  <c:v>20.9</c:v>
                </c:pt>
                <c:pt idx="234">
                  <c:v>19.100000000000001</c:v>
                </c:pt>
                <c:pt idx="235">
                  <c:v>19.100000000000001</c:v>
                </c:pt>
                <c:pt idx="236">
                  <c:v>20</c:v>
                </c:pt>
                <c:pt idx="237">
                  <c:v>18.5</c:v>
                </c:pt>
                <c:pt idx="238">
                  <c:v>21.6</c:v>
                </c:pt>
                <c:pt idx="239">
                  <c:v>25.3</c:v>
                </c:pt>
                <c:pt idx="240">
                  <c:v>24.5</c:v>
                </c:pt>
                <c:pt idx="241">
                  <c:v>23.5</c:v>
                </c:pt>
                <c:pt idx="242">
                  <c:v>18.7</c:v>
                </c:pt>
                <c:pt idx="243">
                  <c:v>17.2</c:v>
                </c:pt>
                <c:pt idx="244">
                  <c:v>17.5</c:v>
                </c:pt>
                <c:pt idx="245">
                  <c:v>17.2</c:v>
                </c:pt>
                <c:pt idx="246">
                  <c:v>23.5</c:v>
                </c:pt>
                <c:pt idx="247">
                  <c:v>23.5</c:v>
                </c:pt>
                <c:pt idx="248">
                  <c:v>26.1</c:v>
                </c:pt>
                <c:pt idx="249">
                  <c:v>24.4</c:v>
                </c:pt>
                <c:pt idx="250">
                  <c:v>25</c:v>
                </c:pt>
                <c:pt idx="251">
                  <c:v>22.1</c:v>
                </c:pt>
                <c:pt idx="252">
                  <c:v>19.2</c:v>
                </c:pt>
                <c:pt idx="253">
                  <c:v>16.5</c:v>
                </c:pt>
                <c:pt idx="254">
                  <c:v>16.2</c:v>
                </c:pt>
                <c:pt idx="255">
                  <c:v>18.899999999999999</c:v>
                </c:pt>
                <c:pt idx="256">
                  <c:v>20.100000000000001</c:v>
                </c:pt>
                <c:pt idx="257">
                  <c:v>21.7</c:v>
                </c:pt>
                <c:pt idx="258">
                  <c:v>22.7</c:v>
                </c:pt>
                <c:pt idx="259">
                  <c:v>23.8</c:v>
                </c:pt>
                <c:pt idx="260">
                  <c:v>23</c:v>
                </c:pt>
                <c:pt idx="261">
                  <c:v>24.5</c:v>
                </c:pt>
                <c:pt idx="262">
                  <c:v>23.7</c:v>
                </c:pt>
                <c:pt idx="263">
                  <c:v>19.5</c:v>
                </c:pt>
                <c:pt idx="264">
                  <c:v>15</c:v>
                </c:pt>
                <c:pt idx="265">
                  <c:v>15.9</c:v>
                </c:pt>
                <c:pt idx="266">
                  <c:v>16</c:v>
                </c:pt>
                <c:pt idx="267">
                  <c:v>16.8</c:v>
                </c:pt>
                <c:pt idx="268">
                  <c:v>18.8</c:v>
                </c:pt>
                <c:pt idx="269">
                  <c:v>21.9</c:v>
                </c:pt>
                <c:pt idx="270">
                  <c:v>22.6</c:v>
                </c:pt>
                <c:pt idx="271">
                  <c:v>26</c:v>
                </c:pt>
                <c:pt idx="272">
                  <c:v>20.9</c:v>
                </c:pt>
                <c:pt idx="273">
                  <c:v>23</c:v>
                </c:pt>
                <c:pt idx="274">
                  <c:v>20.6</c:v>
                </c:pt>
                <c:pt idx="275">
                  <c:v>20.7</c:v>
                </c:pt>
                <c:pt idx="276">
                  <c:v>20</c:v>
                </c:pt>
                <c:pt idx="277">
                  <c:v>13.7</c:v>
                </c:pt>
                <c:pt idx="278">
                  <c:v>16.5</c:v>
                </c:pt>
                <c:pt idx="279">
                  <c:v>17.2</c:v>
                </c:pt>
                <c:pt idx="280">
                  <c:v>17.8</c:v>
                </c:pt>
                <c:pt idx="281">
                  <c:v>23.5</c:v>
                </c:pt>
                <c:pt idx="282">
                  <c:v>17.8</c:v>
                </c:pt>
                <c:pt idx="283">
                  <c:v>18.2</c:v>
                </c:pt>
                <c:pt idx="284">
                  <c:v>17.100000000000001</c:v>
                </c:pt>
                <c:pt idx="285">
                  <c:v>17.2</c:v>
                </c:pt>
                <c:pt idx="286">
                  <c:v>21.5</c:v>
                </c:pt>
                <c:pt idx="287">
                  <c:v>19.2</c:v>
                </c:pt>
                <c:pt idx="288">
                  <c:v>19.2</c:v>
                </c:pt>
                <c:pt idx="289">
                  <c:v>16.600000000000001</c:v>
                </c:pt>
                <c:pt idx="290">
                  <c:v>19.8</c:v>
                </c:pt>
                <c:pt idx="291">
                  <c:v>23.4</c:v>
                </c:pt>
                <c:pt idx="292">
                  <c:v>18.100000000000001</c:v>
                </c:pt>
                <c:pt idx="293">
                  <c:v>16.3</c:v>
                </c:pt>
                <c:pt idx="294">
                  <c:v>8.5</c:v>
                </c:pt>
                <c:pt idx="295">
                  <c:v>12.9</c:v>
                </c:pt>
                <c:pt idx="296">
                  <c:v>12.6</c:v>
                </c:pt>
                <c:pt idx="297">
                  <c:v>12.4</c:v>
                </c:pt>
                <c:pt idx="298">
                  <c:v>13.5</c:v>
                </c:pt>
                <c:pt idx="299">
                  <c:v>9.1999999999999993</c:v>
                </c:pt>
                <c:pt idx="300">
                  <c:v>8.1999999999999993</c:v>
                </c:pt>
                <c:pt idx="301">
                  <c:v>10.1</c:v>
                </c:pt>
                <c:pt idx="302">
                  <c:v>11.9</c:v>
                </c:pt>
                <c:pt idx="303">
                  <c:v>14.1</c:v>
                </c:pt>
                <c:pt idx="304">
                  <c:v>12.2</c:v>
                </c:pt>
                <c:pt idx="305">
                  <c:v>12.4</c:v>
                </c:pt>
                <c:pt idx="306">
                  <c:v>19</c:v>
                </c:pt>
                <c:pt idx="307">
                  <c:v>12</c:v>
                </c:pt>
                <c:pt idx="308">
                  <c:v>9.6</c:v>
                </c:pt>
                <c:pt idx="309">
                  <c:v>10.3</c:v>
                </c:pt>
                <c:pt idx="310">
                  <c:v>6.8</c:v>
                </c:pt>
                <c:pt idx="311">
                  <c:v>13.6</c:v>
                </c:pt>
                <c:pt idx="312">
                  <c:v>8.5</c:v>
                </c:pt>
                <c:pt idx="313">
                  <c:v>8.5</c:v>
                </c:pt>
                <c:pt idx="314">
                  <c:v>9.1</c:v>
                </c:pt>
                <c:pt idx="315">
                  <c:v>8.8000000000000007</c:v>
                </c:pt>
                <c:pt idx="316">
                  <c:v>10.1</c:v>
                </c:pt>
                <c:pt idx="317">
                  <c:v>10.7</c:v>
                </c:pt>
                <c:pt idx="318">
                  <c:v>11.9</c:v>
                </c:pt>
                <c:pt idx="319">
                  <c:v>9.5</c:v>
                </c:pt>
                <c:pt idx="320">
                  <c:v>9.9</c:v>
                </c:pt>
                <c:pt idx="321">
                  <c:v>8</c:v>
                </c:pt>
                <c:pt idx="322">
                  <c:v>8.1</c:v>
                </c:pt>
                <c:pt idx="323">
                  <c:v>8.5</c:v>
                </c:pt>
                <c:pt idx="324">
                  <c:v>9</c:v>
                </c:pt>
                <c:pt idx="325">
                  <c:v>4.2</c:v>
                </c:pt>
                <c:pt idx="326">
                  <c:v>9.6</c:v>
                </c:pt>
                <c:pt idx="327">
                  <c:v>6.3</c:v>
                </c:pt>
                <c:pt idx="328">
                  <c:v>4.8</c:v>
                </c:pt>
                <c:pt idx="329">
                  <c:v>5.0999999999999996</c:v>
                </c:pt>
                <c:pt idx="330">
                  <c:v>5.2</c:v>
                </c:pt>
                <c:pt idx="331">
                  <c:v>4.2</c:v>
                </c:pt>
                <c:pt idx="332">
                  <c:v>3.1</c:v>
                </c:pt>
                <c:pt idx="333">
                  <c:v>2.7</c:v>
                </c:pt>
                <c:pt idx="334">
                  <c:v>3.9</c:v>
                </c:pt>
                <c:pt idx="335">
                  <c:v>1.9</c:v>
                </c:pt>
                <c:pt idx="336">
                  <c:v>1.3</c:v>
                </c:pt>
                <c:pt idx="337">
                  <c:v>2.9</c:v>
                </c:pt>
                <c:pt idx="338">
                  <c:v>3.2</c:v>
                </c:pt>
                <c:pt idx="339">
                  <c:v>3.9</c:v>
                </c:pt>
                <c:pt idx="340">
                  <c:v>4.9000000000000004</c:v>
                </c:pt>
                <c:pt idx="341">
                  <c:v>5.6</c:v>
                </c:pt>
                <c:pt idx="342">
                  <c:v>0.4</c:v>
                </c:pt>
                <c:pt idx="343">
                  <c:v>3.1</c:v>
                </c:pt>
                <c:pt idx="344">
                  <c:v>5.9</c:v>
                </c:pt>
                <c:pt idx="345">
                  <c:v>10.3</c:v>
                </c:pt>
                <c:pt idx="346">
                  <c:v>10.199999999999999</c:v>
                </c:pt>
                <c:pt idx="347">
                  <c:v>7.9</c:v>
                </c:pt>
                <c:pt idx="348">
                  <c:v>9.6999999999999993</c:v>
                </c:pt>
                <c:pt idx="349">
                  <c:v>7.5</c:v>
                </c:pt>
                <c:pt idx="350">
                  <c:v>6.4</c:v>
                </c:pt>
                <c:pt idx="351">
                  <c:v>12.9</c:v>
                </c:pt>
                <c:pt idx="352">
                  <c:v>12.1</c:v>
                </c:pt>
                <c:pt idx="353">
                  <c:v>6.4</c:v>
                </c:pt>
                <c:pt idx="354">
                  <c:v>6.5</c:v>
                </c:pt>
                <c:pt idx="355">
                  <c:v>8.5</c:v>
                </c:pt>
                <c:pt idx="356">
                  <c:v>8.8000000000000007</c:v>
                </c:pt>
                <c:pt idx="357">
                  <c:v>9.5</c:v>
                </c:pt>
                <c:pt idx="358">
                  <c:v>7.6</c:v>
                </c:pt>
                <c:pt idx="359">
                  <c:v>4.5</c:v>
                </c:pt>
                <c:pt idx="360">
                  <c:v>0.1</c:v>
                </c:pt>
                <c:pt idx="361">
                  <c:v>-3</c:v>
                </c:pt>
                <c:pt idx="362">
                  <c:v>0</c:v>
                </c:pt>
                <c:pt idx="363">
                  <c:v>1.8</c:v>
                </c:pt>
                <c:pt idx="364">
                  <c:v>2.2999999999999998</c:v>
                </c:pt>
              </c:numCache>
            </c:numRef>
          </c:val>
          <c:smooth val="0"/>
        </c:ser>
        <c:dLbls>
          <c:showLegendKey val="0"/>
          <c:showVal val="0"/>
          <c:showCatName val="0"/>
          <c:showSerName val="0"/>
          <c:showPercent val="0"/>
          <c:showBubbleSize val="0"/>
        </c:dLbls>
        <c:marker val="1"/>
        <c:smooth val="0"/>
        <c:axId val="141764480"/>
        <c:axId val="141766016"/>
      </c:lineChart>
      <c:dateAx>
        <c:axId val="141764480"/>
        <c:scaling>
          <c:orientation val="minMax"/>
        </c:scaling>
        <c:delete val="0"/>
        <c:axPos val="b"/>
        <c:numFmt formatCode="d/\ mmm" sourceLinked="0"/>
        <c:majorTickMark val="none"/>
        <c:minorTickMark val="none"/>
        <c:tickLblPos val="low"/>
        <c:spPr>
          <a:ln w="3175">
            <a:solidFill>
              <a:srgbClr val="000000"/>
            </a:solidFill>
            <a:prstDash val="solid"/>
          </a:ln>
        </c:spPr>
        <c:txPr>
          <a:bodyPr rot="-5400000" vert="horz"/>
          <a:lstStyle/>
          <a:p>
            <a:pPr>
              <a:defRPr/>
            </a:pPr>
            <a:endParaRPr lang="de-DE"/>
          </a:p>
        </c:txPr>
        <c:crossAx val="141766016"/>
        <c:crossesAt val="0"/>
        <c:auto val="0"/>
        <c:lblOffset val="100"/>
        <c:baseTimeUnit val="days"/>
        <c:majorUnit val="1"/>
        <c:majorTimeUnit val="months"/>
        <c:minorUnit val="7"/>
        <c:minorTimeUnit val="days"/>
      </c:dateAx>
      <c:valAx>
        <c:axId val="141766016"/>
        <c:scaling>
          <c:orientation val="minMax"/>
          <c:max val="40"/>
          <c:min val="-20"/>
        </c:scaling>
        <c:delete val="0"/>
        <c:axPos val="l"/>
        <c:majorGridlines>
          <c:spPr>
            <a:ln w="3175">
              <a:solidFill>
                <a:sysClr val="window" lastClr="FFFFFF">
                  <a:lumMod val="75000"/>
                </a:sysClr>
              </a:solidFill>
              <a:prstDash val="solid"/>
            </a:ln>
          </c:spPr>
        </c:majorGridlines>
        <c:title>
          <c:tx>
            <c:rich>
              <a:bodyPr/>
              <a:lstStyle/>
              <a:p>
                <a:pPr>
                  <a:defRPr b="1">
                    <a:solidFill>
                      <a:srgbClr val="800000"/>
                    </a:solidFill>
                  </a:defRPr>
                </a:pPr>
                <a:r>
                  <a:rPr lang="de-DE" b="1">
                    <a:solidFill>
                      <a:srgbClr val="800000"/>
                    </a:solidFill>
                  </a:rPr>
                  <a:t>Temperatur [°C]</a:t>
                </a:r>
              </a:p>
            </c:rich>
          </c:tx>
          <c:layout>
            <c:manualLayout>
              <c:xMode val="edge"/>
              <c:yMode val="edge"/>
              <c:x val="1.3500482160077178E-2"/>
              <c:y val="0.33185404339250646"/>
            </c:manualLayout>
          </c:layout>
          <c:overlay val="0"/>
          <c:spPr>
            <a:noFill/>
            <a:ln w="25400">
              <a:noFill/>
            </a:ln>
          </c:spPr>
        </c:title>
        <c:numFmt formatCode="0" sourceLinked="0"/>
        <c:majorTickMark val="cross"/>
        <c:minorTickMark val="out"/>
        <c:tickLblPos val="nextTo"/>
        <c:spPr>
          <a:ln w="3175">
            <a:solidFill>
              <a:srgbClr val="000000"/>
            </a:solidFill>
            <a:prstDash val="solid"/>
          </a:ln>
        </c:spPr>
        <c:txPr>
          <a:bodyPr rot="0" vert="horz"/>
          <a:lstStyle/>
          <a:p>
            <a:pPr>
              <a:defRPr>
                <a:solidFill>
                  <a:srgbClr val="800000"/>
                </a:solidFill>
              </a:defRPr>
            </a:pPr>
            <a:endParaRPr lang="de-DE"/>
          </a:p>
        </c:txPr>
        <c:crossAx val="141764480"/>
        <c:crosses val="autoZero"/>
        <c:crossBetween val="between"/>
        <c:majorUnit val="10"/>
        <c:minorUnit val="5"/>
      </c:valAx>
      <c:catAx>
        <c:axId val="141772288"/>
        <c:scaling>
          <c:orientation val="minMax"/>
        </c:scaling>
        <c:delete val="1"/>
        <c:axPos val="b"/>
        <c:numFmt formatCode="m/d/yyyy" sourceLinked="1"/>
        <c:majorTickMark val="out"/>
        <c:minorTickMark val="none"/>
        <c:tickLblPos val="none"/>
        <c:crossAx val="141773824"/>
        <c:crosses val="autoZero"/>
        <c:auto val="0"/>
        <c:lblAlgn val="ctr"/>
        <c:lblOffset val="100"/>
        <c:noMultiLvlLbl val="0"/>
      </c:catAx>
      <c:valAx>
        <c:axId val="141773824"/>
        <c:scaling>
          <c:orientation val="minMax"/>
          <c:max val="60"/>
          <c:min val="0"/>
        </c:scaling>
        <c:delete val="0"/>
        <c:axPos val="r"/>
        <c:title>
          <c:tx>
            <c:rich>
              <a:bodyPr rot="5400000" vert="horz"/>
              <a:lstStyle/>
              <a:p>
                <a:pPr algn="ctr">
                  <a:defRPr b="1">
                    <a:solidFill>
                      <a:srgbClr val="000080"/>
                    </a:solidFill>
                  </a:defRPr>
                </a:pPr>
                <a:r>
                  <a:rPr lang="de-DE" b="1">
                    <a:solidFill>
                      <a:srgbClr val="000080"/>
                    </a:solidFill>
                  </a:rPr>
                  <a:t>Niederschlag [mm]</a:t>
                </a:r>
              </a:p>
            </c:rich>
          </c:tx>
          <c:layout>
            <c:manualLayout>
              <c:xMode val="edge"/>
              <c:yMode val="edge"/>
              <c:x val="0.95564127290260759"/>
              <c:y val="0.29437869822485702"/>
            </c:manualLayout>
          </c:layout>
          <c:overlay val="0"/>
          <c:spPr>
            <a:noFill/>
            <a:ln w="25400">
              <a:noFill/>
            </a:ln>
          </c:spPr>
        </c:title>
        <c:numFmt formatCode="0" sourceLinked="0"/>
        <c:majorTickMark val="cross"/>
        <c:minorTickMark val="none"/>
        <c:tickLblPos val="nextTo"/>
        <c:spPr>
          <a:solidFill>
            <a:sysClr val="window" lastClr="FFFFFF"/>
          </a:solidFill>
          <a:ln w="3175">
            <a:solidFill>
              <a:srgbClr val="000000"/>
            </a:solidFill>
            <a:prstDash val="solid"/>
          </a:ln>
        </c:spPr>
        <c:txPr>
          <a:bodyPr rot="0" vert="horz"/>
          <a:lstStyle/>
          <a:p>
            <a:pPr>
              <a:defRPr>
                <a:solidFill>
                  <a:srgbClr val="000080"/>
                </a:solidFill>
              </a:defRPr>
            </a:pPr>
            <a:endParaRPr lang="de-DE"/>
          </a:p>
        </c:txPr>
        <c:crossAx val="141772288"/>
        <c:crosses val="max"/>
        <c:crossBetween val="between"/>
        <c:majorUnit val="10"/>
        <c:minorUnit val="5"/>
      </c:valAx>
      <c:spPr>
        <a:noFill/>
        <a:ln w="12700">
          <a:solidFill>
            <a:srgbClr val="808080"/>
          </a:solidFill>
          <a:prstDash val="solid"/>
        </a:ln>
      </c:spPr>
    </c:plotArea>
    <c:legend>
      <c:legendPos val="b"/>
      <c:layout>
        <c:manualLayout>
          <c:xMode val="edge"/>
          <c:yMode val="edge"/>
          <c:x val="0.67565795232294013"/>
          <c:y val="4.8021770746006762E-2"/>
          <c:w val="0.2210706338791264"/>
          <c:h val="0.18578549517135629"/>
        </c:manualLayout>
      </c:layout>
      <c:overlay val="0"/>
      <c:spPr>
        <a:solidFill>
          <a:srgbClr val="FFFFFF"/>
        </a:solidFill>
        <a:ln w="25400">
          <a:noFill/>
        </a:ln>
      </c:spPr>
      <c:txPr>
        <a:bodyPr/>
        <a:lstStyle/>
        <a:p>
          <a:pPr>
            <a:defRPr sz="1400"/>
          </a:pPr>
          <a:endParaRPr lang="de-DE"/>
        </a:p>
      </c:txPr>
    </c:legend>
    <c:plotVisOnly val="1"/>
    <c:dispBlanksAs val="gap"/>
    <c:showDLblsOverMax val="0"/>
  </c:chart>
  <c:spPr>
    <a:solidFill>
      <a:srgbClr val="FFFFFF"/>
    </a:solidFill>
    <a:ln w="9525">
      <a:noFill/>
    </a:ln>
  </c:spPr>
  <c:txPr>
    <a:bodyPr/>
    <a:lstStyle/>
    <a:p>
      <a:pPr>
        <a:defRPr sz="1600" b="0" i="0" u="none" strike="noStrike" baseline="0">
          <a:solidFill>
            <a:srgbClr val="000000"/>
          </a:solidFill>
          <a:latin typeface="Arial"/>
          <a:ea typeface="Arial"/>
          <a:cs typeface="Arial"/>
        </a:defRPr>
      </a:pPr>
      <a:endParaRPr lang="de-DE"/>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sz="1800"/>
            </a:pPr>
            <a:r>
              <a:rPr lang="de-DE" sz="2200" b="1" dirty="0">
                <a:solidFill>
                  <a:srgbClr val="006600"/>
                </a:solidFill>
              </a:rPr>
              <a:t>Einbindiger Traubenwickler</a:t>
            </a:r>
            <a:r>
              <a:rPr lang="de-DE" sz="2200" b="1" dirty="0"/>
              <a:t> </a:t>
            </a:r>
            <a:r>
              <a:rPr lang="de-DE" sz="2000" b="1" dirty="0"/>
              <a:t>- Populationsdynamik  2014</a:t>
            </a:r>
          </a:p>
          <a:p>
            <a:pPr algn="l">
              <a:defRPr sz="1800"/>
            </a:pPr>
            <a:r>
              <a:rPr lang="de-DE" sz="1800" b="1" dirty="0"/>
              <a:t>1. Generation			</a:t>
            </a:r>
            <a:r>
              <a:rPr lang="de-DE" sz="1800" b="1" dirty="0" smtClean="0"/>
              <a:t>     </a:t>
            </a:r>
            <a:r>
              <a:rPr lang="de-DE" sz="1800" dirty="0" smtClean="0"/>
              <a:t>Standort</a:t>
            </a:r>
            <a:r>
              <a:rPr lang="de-DE" sz="1800" dirty="0"/>
              <a:t>: </a:t>
            </a:r>
            <a:r>
              <a:rPr lang="de-DE" sz="1800" i="1" dirty="0"/>
              <a:t>Nordheim Kreuzberg</a:t>
            </a:r>
          </a:p>
        </c:rich>
      </c:tx>
      <c:layout>
        <c:manualLayout>
          <c:xMode val="edge"/>
          <c:yMode val="edge"/>
          <c:x val="1.4919555363135424E-2"/>
          <c:y val="2.4390485220761017E-2"/>
        </c:manualLayout>
      </c:layout>
      <c:overlay val="0"/>
      <c:spPr>
        <a:noFill/>
        <a:ln w="25400">
          <a:noFill/>
        </a:ln>
      </c:spPr>
    </c:title>
    <c:autoTitleDeleted val="0"/>
    <c:plotArea>
      <c:layout>
        <c:manualLayout>
          <c:layoutTarget val="inner"/>
          <c:xMode val="edge"/>
          <c:yMode val="edge"/>
          <c:x val="9.7372375328084015E-2"/>
          <c:y val="0.20358395514696789"/>
          <c:w val="0.80867401543687278"/>
          <c:h val="0.62474683596487612"/>
        </c:manualLayout>
      </c:layout>
      <c:barChart>
        <c:barDir val="col"/>
        <c:grouping val="clustered"/>
        <c:varyColors val="0"/>
        <c:ser>
          <c:idx val="1"/>
          <c:order val="0"/>
          <c:tx>
            <c:v>Falter</c:v>
          </c:tx>
          <c:spPr>
            <a:ln w="12700">
              <a:noFill/>
              <a:prstDash val="solid"/>
            </a:ln>
          </c:spPr>
          <c:invertIfNegative val="0"/>
          <c:cat>
            <c:numRef>
              <c:f>ETW!$A$10:$A$70</c:f>
              <c:numCache>
                <c:formatCode>d/\ mmm</c:formatCode>
                <c:ptCount val="61"/>
                <c:pt idx="0">
                  <c:v>41738</c:v>
                </c:pt>
                <c:pt idx="1">
                  <c:v>41739</c:v>
                </c:pt>
                <c:pt idx="2">
                  <c:v>41740</c:v>
                </c:pt>
                <c:pt idx="3">
                  <c:v>41741</c:v>
                </c:pt>
                <c:pt idx="4">
                  <c:v>41742</c:v>
                </c:pt>
                <c:pt idx="5">
                  <c:v>41743</c:v>
                </c:pt>
                <c:pt idx="6">
                  <c:v>41744</c:v>
                </c:pt>
                <c:pt idx="7">
                  <c:v>41745</c:v>
                </c:pt>
                <c:pt idx="8">
                  <c:v>41746</c:v>
                </c:pt>
                <c:pt idx="9">
                  <c:v>41747</c:v>
                </c:pt>
                <c:pt idx="10">
                  <c:v>41748</c:v>
                </c:pt>
                <c:pt idx="11">
                  <c:v>41749</c:v>
                </c:pt>
                <c:pt idx="12">
                  <c:v>41750</c:v>
                </c:pt>
                <c:pt idx="13">
                  <c:v>41751</c:v>
                </c:pt>
                <c:pt idx="14">
                  <c:v>41752</c:v>
                </c:pt>
                <c:pt idx="15">
                  <c:v>41753</c:v>
                </c:pt>
                <c:pt idx="16">
                  <c:v>41754</c:v>
                </c:pt>
                <c:pt idx="17">
                  <c:v>41755</c:v>
                </c:pt>
                <c:pt idx="18">
                  <c:v>41756</c:v>
                </c:pt>
                <c:pt idx="19">
                  <c:v>41757</c:v>
                </c:pt>
                <c:pt idx="20">
                  <c:v>41758</c:v>
                </c:pt>
                <c:pt idx="21">
                  <c:v>41759</c:v>
                </c:pt>
                <c:pt idx="22">
                  <c:v>41760</c:v>
                </c:pt>
                <c:pt idx="23">
                  <c:v>41761</c:v>
                </c:pt>
                <c:pt idx="24">
                  <c:v>41762</c:v>
                </c:pt>
                <c:pt idx="25">
                  <c:v>41763</c:v>
                </c:pt>
                <c:pt idx="26">
                  <c:v>41764</c:v>
                </c:pt>
                <c:pt idx="27">
                  <c:v>41765</c:v>
                </c:pt>
                <c:pt idx="28">
                  <c:v>41766</c:v>
                </c:pt>
                <c:pt idx="29">
                  <c:v>41767</c:v>
                </c:pt>
                <c:pt idx="30">
                  <c:v>41768</c:v>
                </c:pt>
                <c:pt idx="31">
                  <c:v>41769</c:v>
                </c:pt>
                <c:pt idx="32">
                  <c:v>41770</c:v>
                </c:pt>
                <c:pt idx="33">
                  <c:v>41771</c:v>
                </c:pt>
                <c:pt idx="34">
                  <c:v>41772</c:v>
                </c:pt>
                <c:pt idx="35">
                  <c:v>41773</c:v>
                </c:pt>
                <c:pt idx="36">
                  <c:v>41774</c:v>
                </c:pt>
                <c:pt idx="37">
                  <c:v>41775</c:v>
                </c:pt>
                <c:pt idx="38">
                  <c:v>41776</c:v>
                </c:pt>
                <c:pt idx="39">
                  <c:v>41777</c:v>
                </c:pt>
                <c:pt idx="40">
                  <c:v>41778</c:v>
                </c:pt>
                <c:pt idx="41">
                  <c:v>41779</c:v>
                </c:pt>
                <c:pt idx="42">
                  <c:v>41780</c:v>
                </c:pt>
                <c:pt idx="43">
                  <c:v>41781</c:v>
                </c:pt>
                <c:pt idx="44">
                  <c:v>41782</c:v>
                </c:pt>
                <c:pt idx="45">
                  <c:v>41783</c:v>
                </c:pt>
                <c:pt idx="46">
                  <c:v>41784</c:v>
                </c:pt>
                <c:pt idx="47">
                  <c:v>41785</c:v>
                </c:pt>
                <c:pt idx="48">
                  <c:v>41786</c:v>
                </c:pt>
                <c:pt idx="49">
                  <c:v>41787</c:v>
                </c:pt>
                <c:pt idx="50">
                  <c:v>41788</c:v>
                </c:pt>
                <c:pt idx="51">
                  <c:v>41789</c:v>
                </c:pt>
                <c:pt idx="52">
                  <c:v>41790</c:v>
                </c:pt>
                <c:pt idx="53">
                  <c:v>41791</c:v>
                </c:pt>
                <c:pt idx="54">
                  <c:v>41792</c:v>
                </c:pt>
                <c:pt idx="55">
                  <c:v>41793</c:v>
                </c:pt>
                <c:pt idx="56">
                  <c:v>41794</c:v>
                </c:pt>
                <c:pt idx="57">
                  <c:v>41795</c:v>
                </c:pt>
                <c:pt idx="58">
                  <c:v>41796</c:v>
                </c:pt>
                <c:pt idx="59">
                  <c:v>41797</c:v>
                </c:pt>
                <c:pt idx="60">
                  <c:v>41798</c:v>
                </c:pt>
              </c:numCache>
            </c:numRef>
          </c:cat>
          <c:val>
            <c:numRef>
              <c:f>ETW!$B$10:$B$70</c:f>
              <c:numCache>
                <c:formatCode>General</c:formatCode>
                <c:ptCount val="61"/>
                <c:pt idx="2" formatCode="0">
                  <c:v>1</c:v>
                </c:pt>
                <c:pt idx="4" formatCode="0">
                  <c:v>5</c:v>
                </c:pt>
                <c:pt idx="5" formatCode="0">
                  <c:v>0</c:v>
                </c:pt>
                <c:pt idx="7" formatCode="0">
                  <c:v>0</c:v>
                </c:pt>
                <c:pt idx="8" formatCode="0">
                  <c:v>0</c:v>
                </c:pt>
                <c:pt idx="10" formatCode="0">
                  <c:v>0</c:v>
                </c:pt>
                <c:pt idx="12" formatCode="0">
                  <c:v>3</c:v>
                </c:pt>
                <c:pt idx="13" formatCode="0">
                  <c:v>4</c:v>
                </c:pt>
                <c:pt idx="14" formatCode="0">
                  <c:v>3</c:v>
                </c:pt>
                <c:pt idx="15" formatCode="0">
                  <c:v>23</c:v>
                </c:pt>
                <c:pt idx="17" formatCode="0">
                  <c:v>63</c:v>
                </c:pt>
                <c:pt idx="18" formatCode="0">
                  <c:v>36</c:v>
                </c:pt>
                <c:pt idx="19" formatCode="0">
                  <c:v>0</c:v>
                </c:pt>
                <c:pt idx="20" formatCode="0">
                  <c:v>5</c:v>
                </c:pt>
                <c:pt idx="21" formatCode="0">
                  <c:v>8</c:v>
                </c:pt>
                <c:pt idx="23" formatCode="0">
                  <c:v>28</c:v>
                </c:pt>
                <c:pt idx="24" formatCode="0">
                  <c:v>0</c:v>
                </c:pt>
                <c:pt idx="27" formatCode="0">
                  <c:v>12</c:v>
                </c:pt>
                <c:pt idx="29" formatCode="0">
                  <c:v>5</c:v>
                </c:pt>
                <c:pt idx="33" formatCode="0">
                  <c:v>0</c:v>
                </c:pt>
                <c:pt idx="35" formatCode="0">
                  <c:v>0</c:v>
                </c:pt>
                <c:pt idx="40" formatCode="0">
                  <c:v>2</c:v>
                </c:pt>
                <c:pt idx="43" formatCode="0">
                  <c:v>0</c:v>
                </c:pt>
                <c:pt idx="47" formatCode="0">
                  <c:v>0</c:v>
                </c:pt>
                <c:pt idx="55" formatCode="0">
                  <c:v>0</c:v>
                </c:pt>
              </c:numCache>
            </c:numRef>
          </c:val>
        </c:ser>
        <c:dLbls>
          <c:showLegendKey val="0"/>
          <c:showVal val="0"/>
          <c:showCatName val="0"/>
          <c:showSerName val="0"/>
          <c:showPercent val="0"/>
          <c:showBubbleSize val="0"/>
        </c:dLbls>
        <c:gapWidth val="150"/>
        <c:axId val="82037760"/>
        <c:axId val="82048128"/>
      </c:barChart>
      <c:barChart>
        <c:barDir val="col"/>
        <c:grouping val="clustered"/>
        <c:varyColors val="0"/>
        <c:ser>
          <c:idx val="4"/>
          <c:order val="1"/>
          <c:tx>
            <c:strRef>
              <c:f>ETW!$F$9</c:f>
              <c:strCache>
                <c:ptCount val="1"/>
                <c:pt idx="0">
                  <c:v>Eier </c:v>
                </c:pt>
              </c:strCache>
            </c:strRef>
          </c:tx>
          <c:spPr>
            <a:solidFill>
              <a:srgbClr val="99CC00"/>
            </a:solidFill>
            <a:ln w="25400">
              <a:noFill/>
            </a:ln>
          </c:spPr>
          <c:invertIfNegative val="0"/>
          <c:cat>
            <c:numRef>
              <c:f>ETW!$A$21:$A$82</c:f>
              <c:numCache>
                <c:formatCode>d/\ mmm</c:formatCode>
                <c:ptCount val="62"/>
                <c:pt idx="0">
                  <c:v>41749</c:v>
                </c:pt>
                <c:pt idx="1">
                  <c:v>41750</c:v>
                </c:pt>
                <c:pt idx="2">
                  <c:v>41751</c:v>
                </c:pt>
                <c:pt idx="3">
                  <c:v>41752</c:v>
                </c:pt>
                <c:pt idx="4">
                  <c:v>41753</c:v>
                </c:pt>
                <c:pt idx="5">
                  <c:v>41754</c:v>
                </c:pt>
                <c:pt idx="6">
                  <c:v>41755</c:v>
                </c:pt>
                <c:pt idx="7">
                  <c:v>41756</c:v>
                </c:pt>
                <c:pt idx="8">
                  <c:v>41757</c:v>
                </c:pt>
                <c:pt idx="9">
                  <c:v>41758</c:v>
                </c:pt>
                <c:pt idx="10">
                  <c:v>41759</c:v>
                </c:pt>
                <c:pt idx="11">
                  <c:v>41760</c:v>
                </c:pt>
                <c:pt idx="12">
                  <c:v>41761</c:v>
                </c:pt>
                <c:pt idx="13">
                  <c:v>41762</c:v>
                </c:pt>
                <c:pt idx="14">
                  <c:v>41763</c:v>
                </c:pt>
                <c:pt idx="15">
                  <c:v>41764</c:v>
                </c:pt>
                <c:pt idx="16">
                  <c:v>41765</c:v>
                </c:pt>
                <c:pt idx="17">
                  <c:v>41766</c:v>
                </c:pt>
                <c:pt idx="18">
                  <c:v>41767</c:v>
                </c:pt>
                <c:pt idx="19">
                  <c:v>41768</c:v>
                </c:pt>
                <c:pt idx="20">
                  <c:v>41769</c:v>
                </c:pt>
                <c:pt idx="21">
                  <c:v>41770</c:v>
                </c:pt>
                <c:pt idx="22">
                  <c:v>41771</c:v>
                </c:pt>
                <c:pt idx="23">
                  <c:v>41772</c:v>
                </c:pt>
                <c:pt idx="24">
                  <c:v>41773</c:v>
                </c:pt>
                <c:pt idx="25">
                  <c:v>41774</c:v>
                </c:pt>
                <c:pt idx="26">
                  <c:v>41775</c:v>
                </c:pt>
                <c:pt idx="27">
                  <c:v>41776</c:v>
                </c:pt>
                <c:pt idx="28">
                  <c:v>41777</c:v>
                </c:pt>
                <c:pt idx="29">
                  <c:v>41778</c:v>
                </c:pt>
                <c:pt idx="30">
                  <c:v>41779</c:v>
                </c:pt>
                <c:pt idx="31">
                  <c:v>41780</c:v>
                </c:pt>
                <c:pt idx="32">
                  <c:v>41781</c:v>
                </c:pt>
                <c:pt idx="33">
                  <c:v>41782</c:v>
                </c:pt>
                <c:pt idx="34">
                  <c:v>41783</c:v>
                </c:pt>
                <c:pt idx="35">
                  <c:v>41784</c:v>
                </c:pt>
                <c:pt idx="36">
                  <c:v>41785</c:v>
                </c:pt>
                <c:pt idx="37">
                  <c:v>41786</c:v>
                </c:pt>
                <c:pt idx="38">
                  <c:v>41787</c:v>
                </c:pt>
                <c:pt idx="39">
                  <c:v>41788</c:v>
                </c:pt>
                <c:pt idx="40">
                  <c:v>41789</c:v>
                </c:pt>
                <c:pt idx="41">
                  <c:v>41790</c:v>
                </c:pt>
                <c:pt idx="42">
                  <c:v>41791</c:v>
                </c:pt>
                <c:pt idx="43">
                  <c:v>41792</c:v>
                </c:pt>
                <c:pt idx="44">
                  <c:v>41793</c:v>
                </c:pt>
                <c:pt idx="45">
                  <c:v>41794</c:v>
                </c:pt>
                <c:pt idx="46">
                  <c:v>41795</c:v>
                </c:pt>
                <c:pt idx="47">
                  <c:v>41796</c:v>
                </c:pt>
                <c:pt idx="48">
                  <c:v>41797</c:v>
                </c:pt>
                <c:pt idx="49">
                  <c:v>41798</c:v>
                </c:pt>
                <c:pt idx="50">
                  <c:v>41799</c:v>
                </c:pt>
                <c:pt idx="51">
                  <c:v>41800</c:v>
                </c:pt>
                <c:pt idx="52">
                  <c:v>41801</c:v>
                </c:pt>
                <c:pt idx="53">
                  <c:v>41802</c:v>
                </c:pt>
                <c:pt idx="54">
                  <c:v>41803</c:v>
                </c:pt>
                <c:pt idx="55">
                  <c:v>41804</c:v>
                </c:pt>
                <c:pt idx="56">
                  <c:v>41805</c:v>
                </c:pt>
                <c:pt idx="57">
                  <c:v>41806</c:v>
                </c:pt>
                <c:pt idx="58">
                  <c:v>41807</c:v>
                </c:pt>
                <c:pt idx="59">
                  <c:v>41808</c:v>
                </c:pt>
                <c:pt idx="60">
                  <c:v>41809</c:v>
                </c:pt>
                <c:pt idx="61">
                  <c:v>41810</c:v>
                </c:pt>
              </c:numCache>
            </c:numRef>
          </c:cat>
          <c:val>
            <c:numRef>
              <c:f>ETW!$G$10:$G$70</c:f>
              <c:numCache>
                <c:formatCode>0</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5</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numCache>
            </c:numRef>
          </c:val>
        </c:ser>
        <c:ser>
          <c:idx val="2"/>
          <c:order val="2"/>
          <c:tx>
            <c:strRef>
              <c:f>ETW!$M$9</c:f>
              <c:strCache>
                <c:ptCount val="1"/>
                <c:pt idx="0">
                  <c:v>Larven</c:v>
                </c:pt>
              </c:strCache>
            </c:strRef>
          </c:tx>
          <c:spPr>
            <a:pattFill prst="dkHorz">
              <a:fgClr>
                <a:srgbClr val="333333"/>
              </a:fgClr>
              <a:bgClr>
                <a:srgbClr val="FFFFFF"/>
              </a:bgClr>
            </a:pattFill>
            <a:ln w="25400">
              <a:noFill/>
            </a:ln>
          </c:spPr>
          <c:invertIfNegative val="0"/>
          <c:cat>
            <c:numRef>
              <c:f>ETW!$A$21:$A$82</c:f>
              <c:numCache>
                <c:formatCode>d/\ mmm</c:formatCode>
                <c:ptCount val="62"/>
                <c:pt idx="0">
                  <c:v>41749</c:v>
                </c:pt>
                <c:pt idx="1">
                  <c:v>41750</c:v>
                </c:pt>
                <c:pt idx="2">
                  <c:v>41751</c:v>
                </c:pt>
                <c:pt idx="3">
                  <c:v>41752</c:v>
                </c:pt>
                <c:pt idx="4">
                  <c:v>41753</c:v>
                </c:pt>
                <c:pt idx="5">
                  <c:v>41754</c:v>
                </c:pt>
                <c:pt idx="6">
                  <c:v>41755</c:v>
                </c:pt>
                <c:pt idx="7">
                  <c:v>41756</c:v>
                </c:pt>
                <c:pt idx="8">
                  <c:v>41757</c:v>
                </c:pt>
                <c:pt idx="9">
                  <c:v>41758</c:v>
                </c:pt>
                <c:pt idx="10">
                  <c:v>41759</c:v>
                </c:pt>
                <c:pt idx="11">
                  <c:v>41760</c:v>
                </c:pt>
                <c:pt idx="12">
                  <c:v>41761</c:v>
                </c:pt>
                <c:pt idx="13">
                  <c:v>41762</c:v>
                </c:pt>
                <c:pt idx="14">
                  <c:v>41763</c:v>
                </c:pt>
                <c:pt idx="15">
                  <c:v>41764</c:v>
                </c:pt>
                <c:pt idx="16">
                  <c:v>41765</c:v>
                </c:pt>
                <c:pt idx="17">
                  <c:v>41766</c:v>
                </c:pt>
                <c:pt idx="18">
                  <c:v>41767</c:v>
                </c:pt>
                <c:pt idx="19">
                  <c:v>41768</c:v>
                </c:pt>
                <c:pt idx="20">
                  <c:v>41769</c:v>
                </c:pt>
                <c:pt idx="21">
                  <c:v>41770</c:v>
                </c:pt>
                <c:pt idx="22">
                  <c:v>41771</c:v>
                </c:pt>
                <c:pt idx="23">
                  <c:v>41772</c:v>
                </c:pt>
                <c:pt idx="24">
                  <c:v>41773</c:v>
                </c:pt>
                <c:pt idx="25">
                  <c:v>41774</c:v>
                </c:pt>
                <c:pt idx="26">
                  <c:v>41775</c:v>
                </c:pt>
                <c:pt idx="27">
                  <c:v>41776</c:v>
                </c:pt>
                <c:pt idx="28">
                  <c:v>41777</c:v>
                </c:pt>
                <c:pt idx="29">
                  <c:v>41778</c:v>
                </c:pt>
                <c:pt idx="30">
                  <c:v>41779</c:v>
                </c:pt>
                <c:pt idx="31">
                  <c:v>41780</c:v>
                </c:pt>
                <c:pt idx="32">
                  <c:v>41781</c:v>
                </c:pt>
                <c:pt idx="33">
                  <c:v>41782</c:v>
                </c:pt>
                <c:pt idx="34">
                  <c:v>41783</c:v>
                </c:pt>
                <c:pt idx="35">
                  <c:v>41784</c:v>
                </c:pt>
                <c:pt idx="36">
                  <c:v>41785</c:v>
                </c:pt>
                <c:pt idx="37">
                  <c:v>41786</c:v>
                </c:pt>
                <c:pt idx="38">
                  <c:v>41787</c:v>
                </c:pt>
                <c:pt idx="39">
                  <c:v>41788</c:v>
                </c:pt>
                <c:pt idx="40">
                  <c:v>41789</c:v>
                </c:pt>
                <c:pt idx="41">
                  <c:v>41790</c:v>
                </c:pt>
                <c:pt idx="42">
                  <c:v>41791</c:v>
                </c:pt>
                <c:pt idx="43">
                  <c:v>41792</c:v>
                </c:pt>
                <c:pt idx="44">
                  <c:v>41793</c:v>
                </c:pt>
                <c:pt idx="45">
                  <c:v>41794</c:v>
                </c:pt>
                <c:pt idx="46">
                  <c:v>41795</c:v>
                </c:pt>
                <c:pt idx="47">
                  <c:v>41796</c:v>
                </c:pt>
                <c:pt idx="48">
                  <c:v>41797</c:v>
                </c:pt>
                <c:pt idx="49">
                  <c:v>41798</c:v>
                </c:pt>
                <c:pt idx="50">
                  <c:v>41799</c:v>
                </c:pt>
                <c:pt idx="51">
                  <c:v>41800</c:v>
                </c:pt>
                <c:pt idx="52">
                  <c:v>41801</c:v>
                </c:pt>
                <c:pt idx="53">
                  <c:v>41802</c:v>
                </c:pt>
                <c:pt idx="54">
                  <c:v>41803</c:v>
                </c:pt>
                <c:pt idx="55">
                  <c:v>41804</c:v>
                </c:pt>
                <c:pt idx="56">
                  <c:v>41805</c:v>
                </c:pt>
                <c:pt idx="57">
                  <c:v>41806</c:v>
                </c:pt>
                <c:pt idx="58">
                  <c:v>41807</c:v>
                </c:pt>
                <c:pt idx="59">
                  <c:v>41808</c:v>
                </c:pt>
                <c:pt idx="60">
                  <c:v>41809</c:v>
                </c:pt>
                <c:pt idx="61">
                  <c:v>41810</c:v>
                </c:pt>
              </c:numCache>
            </c:numRef>
          </c:cat>
          <c:val>
            <c:numRef>
              <c:f>ETW!$N$10:$N$70</c:f>
              <c:numCache>
                <c:formatCode>0</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1</c:v>
                </c:pt>
                <c:pt idx="56">
                  <c:v>0.33333333333333337</c:v>
                </c:pt>
                <c:pt idx="57">
                  <c:v>0.33333333333333337</c:v>
                </c:pt>
                <c:pt idx="58">
                  <c:v>0</c:v>
                </c:pt>
                <c:pt idx="59">
                  <c:v>0</c:v>
                </c:pt>
                <c:pt idx="60">
                  <c:v>0</c:v>
                </c:pt>
              </c:numCache>
            </c:numRef>
          </c:val>
        </c:ser>
        <c:dLbls>
          <c:showLegendKey val="0"/>
          <c:showVal val="0"/>
          <c:showCatName val="0"/>
          <c:showSerName val="0"/>
          <c:showPercent val="0"/>
          <c:showBubbleSize val="0"/>
        </c:dLbls>
        <c:gapWidth val="0"/>
        <c:overlap val="-70"/>
        <c:axId val="99357440"/>
        <c:axId val="54797440"/>
      </c:barChart>
      <c:dateAx>
        <c:axId val="82037760"/>
        <c:scaling>
          <c:orientation val="minMax"/>
        </c:scaling>
        <c:delete val="0"/>
        <c:axPos val="b"/>
        <c:numFmt formatCode="d/\ mmm/" sourceLinked="0"/>
        <c:majorTickMark val="out"/>
        <c:minorTickMark val="out"/>
        <c:tickLblPos val="nextTo"/>
        <c:spPr>
          <a:ln w="3175">
            <a:solidFill>
              <a:srgbClr val="000000"/>
            </a:solidFill>
            <a:prstDash val="solid"/>
          </a:ln>
        </c:spPr>
        <c:txPr>
          <a:bodyPr rot="-5400000" vert="horz"/>
          <a:lstStyle/>
          <a:p>
            <a:pPr>
              <a:defRPr/>
            </a:pPr>
            <a:endParaRPr lang="de-DE"/>
          </a:p>
        </c:txPr>
        <c:crossAx val="82048128"/>
        <c:crosses val="autoZero"/>
        <c:auto val="1"/>
        <c:lblOffset val="100"/>
        <c:baseTimeUnit val="days"/>
        <c:majorUnit val="3"/>
        <c:majorTimeUnit val="days"/>
        <c:minorUnit val="1"/>
        <c:minorTimeUnit val="days"/>
      </c:dateAx>
      <c:valAx>
        <c:axId val="82048128"/>
        <c:scaling>
          <c:orientation val="minMax"/>
          <c:max val="80"/>
          <c:min val="0"/>
        </c:scaling>
        <c:delete val="0"/>
        <c:axPos val="l"/>
        <c:majorGridlines>
          <c:spPr>
            <a:ln w="3175">
              <a:solidFill>
                <a:srgbClr val="969696"/>
              </a:solidFill>
              <a:prstDash val="solid"/>
            </a:ln>
          </c:spPr>
        </c:majorGridlines>
        <c:title>
          <c:tx>
            <c:rich>
              <a:bodyPr/>
              <a:lstStyle/>
              <a:p>
                <a:pPr>
                  <a:defRPr/>
                </a:pPr>
                <a:r>
                  <a:rPr lang="de-DE"/>
                  <a:t> Falter / Pheromonfalle</a:t>
                </a:r>
              </a:p>
            </c:rich>
          </c:tx>
          <c:layout>
            <c:manualLayout>
              <c:xMode val="edge"/>
              <c:yMode val="edge"/>
              <c:x val="0"/>
              <c:y val="0.38215483870967748"/>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a:pPr>
            <a:endParaRPr lang="de-DE"/>
          </a:p>
        </c:txPr>
        <c:crossAx val="82037760"/>
        <c:crosses val="autoZero"/>
        <c:crossBetween val="midCat"/>
        <c:majorUnit val="10"/>
        <c:minorUnit val="1"/>
      </c:valAx>
      <c:dateAx>
        <c:axId val="99357440"/>
        <c:scaling>
          <c:orientation val="minMax"/>
        </c:scaling>
        <c:delete val="1"/>
        <c:axPos val="b"/>
        <c:numFmt formatCode="d/\ mmm" sourceLinked="1"/>
        <c:majorTickMark val="out"/>
        <c:minorTickMark val="none"/>
        <c:tickLblPos val="none"/>
        <c:crossAx val="54797440"/>
        <c:crosses val="autoZero"/>
        <c:auto val="1"/>
        <c:lblOffset val="100"/>
        <c:baseTimeUnit val="days"/>
      </c:dateAx>
      <c:valAx>
        <c:axId val="54797440"/>
        <c:scaling>
          <c:orientation val="minMax"/>
          <c:max val="40"/>
        </c:scaling>
        <c:delete val="0"/>
        <c:axPos val="r"/>
        <c:title>
          <c:tx>
            <c:rich>
              <a:bodyPr rot="5400000" vert="horz"/>
              <a:lstStyle/>
              <a:p>
                <a:pPr algn="ctr">
                  <a:defRPr/>
                </a:pPr>
                <a:r>
                  <a:rPr lang="de-DE"/>
                  <a:t>Eier bzw. Larven / 100 Gescheine</a:t>
                </a:r>
              </a:p>
            </c:rich>
          </c:tx>
          <c:layout>
            <c:manualLayout>
              <c:xMode val="edge"/>
              <c:yMode val="edge"/>
              <c:x val="0.96673600174978147"/>
              <c:y val="0.30303046594982092"/>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a:pPr>
            <a:endParaRPr lang="de-DE"/>
          </a:p>
        </c:txPr>
        <c:crossAx val="99357440"/>
        <c:crosses val="max"/>
        <c:crossBetween val="midCat"/>
        <c:majorUnit val="10"/>
        <c:minorUnit val="5"/>
      </c:valAx>
      <c:spPr>
        <a:noFill/>
        <a:ln w="12700">
          <a:solidFill>
            <a:srgbClr val="808080"/>
          </a:solidFill>
          <a:prstDash val="solid"/>
        </a:ln>
      </c:spPr>
    </c:plotArea>
    <c:legend>
      <c:legendPos val="r"/>
      <c:layout>
        <c:manualLayout>
          <c:xMode val="edge"/>
          <c:yMode val="edge"/>
          <c:x val="0.11059131823987783"/>
          <c:y val="0.22416058844201159"/>
          <c:w val="0.14444444444444443"/>
          <c:h val="0.18305089605734773"/>
        </c:manualLayout>
      </c:layout>
      <c:overlay val="0"/>
      <c:spPr>
        <a:solidFill>
          <a:srgbClr val="FFFFFF"/>
        </a:solidFill>
        <a:ln w="3175">
          <a:solidFill>
            <a:srgbClr val="000000"/>
          </a:solidFill>
          <a:prstDash val="solid"/>
        </a:ln>
      </c:spPr>
    </c:legend>
    <c:plotVisOnly val="0"/>
    <c:dispBlanksAs val="zero"/>
    <c:showDLblsOverMax val="0"/>
  </c:chart>
  <c:spPr>
    <a:noFill/>
    <a:ln w="9525">
      <a:noFill/>
    </a:ln>
  </c:spPr>
  <c:txPr>
    <a:bodyPr/>
    <a:lstStyle/>
    <a:p>
      <a:pPr>
        <a:defRPr sz="1400" b="0" i="0" u="none" strike="noStrike" baseline="0">
          <a:solidFill>
            <a:srgbClr val="000000"/>
          </a:solidFill>
          <a:latin typeface="Arial"/>
          <a:ea typeface="Arial"/>
          <a:cs typeface="Arial"/>
        </a:defRPr>
      </a:pPr>
      <a:endParaRPr lang="de-DE"/>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sz="1800"/>
            </a:pPr>
            <a:r>
              <a:rPr lang="de-DE" sz="2200" b="1" dirty="0">
                <a:solidFill>
                  <a:srgbClr val="006600"/>
                </a:solidFill>
              </a:rPr>
              <a:t>Einbindiger Traubenwickler </a:t>
            </a:r>
            <a:r>
              <a:rPr lang="de-DE" sz="2000" b="1" dirty="0"/>
              <a:t>- Populationsdynamik 2014</a:t>
            </a:r>
          </a:p>
          <a:p>
            <a:pPr algn="l">
              <a:defRPr sz="1800"/>
            </a:pPr>
            <a:r>
              <a:rPr lang="de-DE" sz="1800" b="1" dirty="0"/>
              <a:t>2. Generation</a:t>
            </a:r>
            <a:r>
              <a:rPr lang="de-DE" sz="1800" dirty="0"/>
              <a:t>			</a:t>
            </a:r>
            <a:r>
              <a:rPr lang="de-DE" sz="1800" dirty="0" smtClean="0"/>
              <a:t>    Standort</a:t>
            </a:r>
            <a:r>
              <a:rPr lang="de-DE" sz="1800" i="1" dirty="0"/>
              <a:t>: Nordheim Kreuzberg</a:t>
            </a:r>
          </a:p>
        </c:rich>
      </c:tx>
      <c:layout>
        <c:manualLayout>
          <c:xMode val="edge"/>
          <c:yMode val="edge"/>
          <c:x val="1.6363774197136211E-2"/>
          <c:y val="1.601346836564975E-2"/>
        </c:manualLayout>
      </c:layout>
      <c:overlay val="0"/>
      <c:spPr>
        <a:noFill/>
        <a:ln w="25400">
          <a:noFill/>
        </a:ln>
      </c:spPr>
    </c:title>
    <c:autoTitleDeleted val="0"/>
    <c:plotArea>
      <c:layout>
        <c:manualLayout>
          <c:layoutTarget val="inner"/>
          <c:xMode val="edge"/>
          <c:yMode val="edge"/>
          <c:x val="9.4594637964969863E-2"/>
          <c:y val="0.16436694483764261"/>
          <c:w val="0.80457380457380479"/>
          <c:h val="0.65989417712703757"/>
        </c:manualLayout>
      </c:layout>
      <c:barChart>
        <c:barDir val="col"/>
        <c:grouping val="clustered"/>
        <c:varyColors val="0"/>
        <c:ser>
          <c:idx val="1"/>
          <c:order val="0"/>
          <c:tx>
            <c:v>Falter</c:v>
          </c:tx>
          <c:spPr>
            <a:ln w="12700">
              <a:noFill/>
              <a:prstDash val="solid"/>
            </a:ln>
          </c:spPr>
          <c:invertIfNegative val="0"/>
          <c:cat>
            <c:numRef>
              <c:f>ETW!$A$82:$A$123</c:f>
              <c:numCache>
                <c:formatCode>d/\ mmm</c:formatCode>
                <c:ptCount val="42"/>
                <c:pt idx="0">
                  <c:v>41810</c:v>
                </c:pt>
                <c:pt idx="1">
                  <c:v>41811</c:v>
                </c:pt>
                <c:pt idx="2">
                  <c:v>41812</c:v>
                </c:pt>
                <c:pt idx="3">
                  <c:v>41813</c:v>
                </c:pt>
                <c:pt idx="4">
                  <c:v>41814</c:v>
                </c:pt>
                <c:pt idx="5">
                  <c:v>41815</c:v>
                </c:pt>
                <c:pt idx="6">
                  <c:v>41816</c:v>
                </c:pt>
                <c:pt idx="7">
                  <c:v>41817</c:v>
                </c:pt>
                <c:pt idx="8">
                  <c:v>41818</c:v>
                </c:pt>
                <c:pt idx="9">
                  <c:v>41819</c:v>
                </c:pt>
                <c:pt idx="10">
                  <c:v>41820</c:v>
                </c:pt>
                <c:pt idx="11">
                  <c:v>41821</c:v>
                </c:pt>
                <c:pt idx="12">
                  <c:v>41822</c:v>
                </c:pt>
                <c:pt idx="13">
                  <c:v>41823</c:v>
                </c:pt>
                <c:pt idx="14">
                  <c:v>41824</c:v>
                </c:pt>
                <c:pt idx="15">
                  <c:v>41825</c:v>
                </c:pt>
                <c:pt idx="16">
                  <c:v>41826</c:v>
                </c:pt>
                <c:pt idx="17">
                  <c:v>41827</c:v>
                </c:pt>
                <c:pt idx="18">
                  <c:v>41828</c:v>
                </c:pt>
                <c:pt idx="19">
                  <c:v>41829</c:v>
                </c:pt>
                <c:pt idx="20">
                  <c:v>41830</c:v>
                </c:pt>
                <c:pt idx="21">
                  <c:v>41831</c:v>
                </c:pt>
                <c:pt idx="22">
                  <c:v>41832</c:v>
                </c:pt>
                <c:pt idx="23">
                  <c:v>41833</c:v>
                </c:pt>
                <c:pt idx="24">
                  <c:v>41834</c:v>
                </c:pt>
                <c:pt idx="25">
                  <c:v>41835</c:v>
                </c:pt>
                <c:pt idx="26">
                  <c:v>41836</c:v>
                </c:pt>
                <c:pt idx="27">
                  <c:v>41837</c:v>
                </c:pt>
                <c:pt idx="28">
                  <c:v>41838</c:v>
                </c:pt>
                <c:pt idx="29">
                  <c:v>41839</c:v>
                </c:pt>
                <c:pt idx="30">
                  <c:v>41840</c:v>
                </c:pt>
                <c:pt idx="31">
                  <c:v>41841</c:v>
                </c:pt>
                <c:pt idx="32">
                  <c:v>41842</c:v>
                </c:pt>
                <c:pt idx="33">
                  <c:v>41843</c:v>
                </c:pt>
                <c:pt idx="34">
                  <c:v>41844</c:v>
                </c:pt>
                <c:pt idx="35">
                  <c:v>41845</c:v>
                </c:pt>
                <c:pt idx="36">
                  <c:v>41846</c:v>
                </c:pt>
                <c:pt idx="37">
                  <c:v>41847</c:v>
                </c:pt>
                <c:pt idx="38">
                  <c:v>41848</c:v>
                </c:pt>
                <c:pt idx="39">
                  <c:v>41849</c:v>
                </c:pt>
                <c:pt idx="40">
                  <c:v>41850</c:v>
                </c:pt>
                <c:pt idx="41">
                  <c:v>41851</c:v>
                </c:pt>
              </c:numCache>
            </c:numRef>
          </c:cat>
          <c:val>
            <c:numRef>
              <c:f>ETW!$B$82:$B$123</c:f>
              <c:numCache>
                <c:formatCode>General</c:formatCode>
                <c:ptCount val="42"/>
                <c:pt idx="5" formatCode="0">
                  <c:v>9</c:v>
                </c:pt>
                <c:pt idx="7" formatCode="0">
                  <c:v>1</c:v>
                </c:pt>
                <c:pt idx="10" formatCode="0">
                  <c:v>62</c:v>
                </c:pt>
                <c:pt idx="11" formatCode="0">
                  <c:v>4</c:v>
                </c:pt>
                <c:pt idx="12" formatCode="0">
                  <c:v>30</c:v>
                </c:pt>
                <c:pt idx="14" formatCode="0">
                  <c:v>36</c:v>
                </c:pt>
                <c:pt idx="16" formatCode="0">
                  <c:v>59</c:v>
                </c:pt>
                <c:pt idx="18" formatCode="0">
                  <c:v>57</c:v>
                </c:pt>
                <c:pt idx="21" formatCode="0">
                  <c:v>2</c:v>
                </c:pt>
                <c:pt idx="24" formatCode="0">
                  <c:v>25</c:v>
                </c:pt>
                <c:pt idx="27" formatCode="0">
                  <c:v>19</c:v>
                </c:pt>
                <c:pt idx="31" formatCode="0">
                  <c:v>3</c:v>
                </c:pt>
                <c:pt idx="33" formatCode="0">
                  <c:v>2</c:v>
                </c:pt>
                <c:pt idx="35" formatCode="0">
                  <c:v>0</c:v>
                </c:pt>
                <c:pt idx="38" formatCode="0">
                  <c:v>2</c:v>
                </c:pt>
              </c:numCache>
            </c:numRef>
          </c:val>
        </c:ser>
        <c:dLbls>
          <c:showLegendKey val="0"/>
          <c:showVal val="0"/>
          <c:showCatName val="0"/>
          <c:showSerName val="0"/>
          <c:showPercent val="0"/>
          <c:showBubbleSize val="0"/>
        </c:dLbls>
        <c:gapWidth val="102"/>
        <c:axId val="100894976"/>
        <c:axId val="111095808"/>
      </c:barChart>
      <c:barChart>
        <c:barDir val="col"/>
        <c:grouping val="clustered"/>
        <c:varyColors val="0"/>
        <c:ser>
          <c:idx val="4"/>
          <c:order val="1"/>
          <c:tx>
            <c:strRef>
              <c:f>ETW!$F$9</c:f>
              <c:strCache>
                <c:ptCount val="1"/>
                <c:pt idx="0">
                  <c:v>Eier </c:v>
                </c:pt>
              </c:strCache>
            </c:strRef>
          </c:tx>
          <c:spPr>
            <a:solidFill>
              <a:srgbClr val="99CC00"/>
            </a:solidFill>
            <a:ln w="25400">
              <a:noFill/>
            </a:ln>
          </c:spPr>
          <c:invertIfNegative val="0"/>
          <c:cat>
            <c:numRef>
              <c:f>ETW!$A$102:$A$135</c:f>
              <c:numCache>
                <c:formatCode>d/\ mmm</c:formatCode>
                <c:ptCount val="34"/>
                <c:pt idx="0">
                  <c:v>41830</c:v>
                </c:pt>
                <c:pt idx="1">
                  <c:v>41831</c:v>
                </c:pt>
                <c:pt idx="2">
                  <c:v>41832</c:v>
                </c:pt>
                <c:pt idx="3">
                  <c:v>41833</c:v>
                </c:pt>
                <c:pt idx="4">
                  <c:v>41834</c:v>
                </c:pt>
                <c:pt idx="5">
                  <c:v>41835</c:v>
                </c:pt>
                <c:pt idx="6">
                  <c:v>41836</c:v>
                </c:pt>
                <c:pt idx="7">
                  <c:v>41837</c:v>
                </c:pt>
                <c:pt idx="8">
                  <c:v>41838</c:v>
                </c:pt>
                <c:pt idx="9">
                  <c:v>41839</c:v>
                </c:pt>
                <c:pt idx="10">
                  <c:v>41840</c:v>
                </c:pt>
                <c:pt idx="11">
                  <c:v>41841</c:v>
                </c:pt>
                <c:pt idx="12">
                  <c:v>41842</c:v>
                </c:pt>
                <c:pt idx="13">
                  <c:v>41843</c:v>
                </c:pt>
                <c:pt idx="14">
                  <c:v>41844</c:v>
                </c:pt>
                <c:pt idx="15">
                  <c:v>41845</c:v>
                </c:pt>
                <c:pt idx="16">
                  <c:v>41846</c:v>
                </c:pt>
                <c:pt idx="17">
                  <c:v>41847</c:v>
                </c:pt>
                <c:pt idx="18">
                  <c:v>41848</c:v>
                </c:pt>
                <c:pt idx="19">
                  <c:v>41849</c:v>
                </c:pt>
                <c:pt idx="20">
                  <c:v>41850</c:v>
                </c:pt>
                <c:pt idx="21">
                  <c:v>41851</c:v>
                </c:pt>
                <c:pt idx="22">
                  <c:v>41852</c:v>
                </c:pt>
                <c:pt idx="23">
                  <c:v>41853</c:v>
                </c:pt>
                <c:pt idx="24">
                  <c:v>41854</c:v>
                </c:pt>
                <c:pt idx="25">
                  <c:v>41855</c:v>
                </c:pt>
                <c:pt idx="26">
                  <c:v>41856</c:v>
                </c:pt>
                <c:pt idx="27">
                  <c:v>41857</c:v>
                </c:pt>
                <c:pt idx="28">
                  <c:v>41858</c:v>
                </c:pt>
                <c:pt idx="29">
                  <c:v>41859</c:v>
                </c:pt>
                <c:pt idx="30">
                  <c:v>41860</c:v>
                </c:pt>
                <c:pt idx="31">
                  <c:v>41861</c:v>
                </c:pt>
                <c:pt idx="32">
                  <c:v>41862</c:v>
                </c:pt>
                <c:pt idx="33">
                  <c:v>41863</c:v>
                </c:pt>
              </c:numCache>
            </c:numRef>
          </c:cat>
          <c:val>
            <c:numRef>
              <c:f>ETW!$G$82:$G$123</c:f>
              <c:numCache>
                <c:formatCode>0</c:formatCode>
                <c:ptCount val="4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numCache>
            </c:numRef>
          </c:val>
        </c:ser>
        <c:ser>
          <c:idx val="2"/>
          <c:order val="2"/>
          <c:tx>
            <c:strRef>
              <c:f>ETW!$M$9</c:f>
              <c:strCache>
                <c:ptCount val="1"/>
                <c:pt idx="0">
                  <c:v>Larven</c:v>
                </c:pt>
              </c:strCache>
            </c:strRef>
          </c:tx>
          <c:spPr>
            <a:pattFill prst="dkHorz">
              <a:fgClr>
                <a:srgbClr val="333333"/>
              </a:fgClr>
              <a:bgClr>
                <a:srgbClr val="FFFFFF"/>
              </a:bgClr>
            </a:pattFill>
            <a:ln w="25400">
              <a:noFill/>
            </a:ln>
          </c:spPr>
          <c:invertIfNegative val="0"/>
          <c:cat>
            <c:numRef>
              <c:f>ETW!$A$102:$A$135</c:f>
              <c:numCache>
                <c:formatCode>d/\ mmm</c:formatCode>
                <c:ptCount val="34"/>
                <c:pt idx="0">
                  <c:v>41830</c:v>
                </c:pt>
                <c:pt idx="1">
                  <c:v>41831</c:v>
                </c:pt>
                <c:pt idx="2">
                  <c:v>41832</c:v>
                </c:pt>
                <c:pt idx="3">
                  <c:v>41833</c:v>
                </c:pt>
                <c:pt idx="4">
                  <c:v>41834</c:v>
                </c:pt>
                <c:pt idx="5">
                  <c:v>41835</c:v>
                </c:pt>
                <c:pt idx="6">
                  <c:v>41836</c:v>
                </c:pt>
                <c:pt idx="7">
                  <c:v>41837</c:v>
                </c:pt>
                <c:pt idx="8">
                  <c:v>41838</c:v>
                </c:pt>
                <c:pt idx="9">
                  <c:v>41839</c:v>
                </c:pt>
                <c:pt idx="10">
                  <c:v>41840</c:v>
                </c:pt>
                <c:pt idx="11">
                  <c:v>41841</c:v>
                </c:pt>
                <c:pt idx="12">
                  <c:v>41842</c:v>
                </c:pt>
                <c:pt idx="13">
                  <c:v>41843</c:v>
                </c:pt>
                <c:pt idx="14">
                  <c:v>41844</c:v>
                </c:pt>
                <c:pt idx="15">
                  <c:v>41845</c:v>
                </c:pt>
                <c:pt idx="16">
                  <c:v>41846</c:v>
                </c:pt>
                <c:pt idx="17">
                  <c:v>41847</c:v>
                </c:pt>
                <c:pt idx="18">
                  <c:v>41848</c:v>
                </c:pt>
                <c:pt idx="19">
                  <c:v>41849</c:v>
                </c:pt>
                <c:pt idx="20">
                  <c:v>41850</c:v>
                </c:pt>
                <c:pt idx="21">
                  <c:v>41851</c:v>
                </c:pt>
                <c:pt idx="22">
                  <c:v>41852</c:v>
                </c:pt>
                <c:pt idx="23">
                  <c:v>41853</c:v>
                </c:pt>
                <c:pt idx="24">
                  <c:v>41854</c:v>
                </c:pt>
                <c:pt idx="25">
                  <c:v>41855</c:v>
                </c:pt>
                <c:pt idx="26">
                  <c:v>41856</c:v>
                </c:pt>
                <c:pt idx="27">
                  <c:v>41857</c:v>
                </c:pt>
                <c:pt idx="28">
                  <c:v>41858</c:v>
                </c:pt>
                <c:pt idx="29">
                  <c:v>41859</c:v>
                </c:pt>
                <c:pt idx="30">
                  <c:v>41860</c:v>
                </c:pt>
                <c:pt idx="31">
                  <c:v>41861</c:v>
                </c:pt>
                <c:pt idx="32">
                  <c:v>41862</c:v>
                </c:pt>
                <c:pt idx="33">
                  <c:v>41863</c:v>
                </c:pt>
              </c:numCache>
            </c:numRef>
          </c:cat>
          <c:val>
            <c:numRef>
              <c:f>ETW!$N$82:$N$123</c:f>
              <c:numCache>
                <c:formatCode>0</c:formatCode>
                <c:ptCount val="4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5</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numCache>
            </c:numRef>
          </c:val>
        </c:ser>
        <c:dLbls>
          <c:showLegendKey val="0"/>
          <c:showVal val="0"/>
          <c:showCatName val="0"/>
          <c:showSerName val="0"/>
          <c:showPercent val="0"/>
          <c:showBubbleSize val="0"/>
        </c:dLbls>
        <c:gapWidth val="96"/>
        <c:overlap val="-100"/>
        <c:axId val="111097728"/>
        <c:axId val="111099264"/>
      </c:barChart>
      <c:dateAx>
        <c:axId val="100894976"/>
        <c:scaling>
          <c:orientation val="minMax"/>
        </c:scaling>
        <c:delete val="0"/>
        <c:axPos val="b"/>
        <c:numFmt formatCode="d/\ mmm/" sourceLinked="0"/>
        <c:majorTickMark val="out"/>
        <c:minorTickMark val="out"/>
        <c:tickLblPos val="nextTo"/>
        <c:spPr>
          <a:ln w="3175">
            <a:solidFill>
              <a:srgbClr val="000000"/>
            </a:solidFill>
            <a:prstDash val="solid"/>
          </a:ln>
        </c:spPr>
        <c:txPr>
          <a:bodyPr rot="-5400000" vert="horz"/>
          <a:lstStyle/>
          <a:p>
            <a:pPr>
              <a:defRPr/>
            </a:pPr>
            <a:endParaRPr lang="de-DE"/>
          </a:p>
        </c:txPr>
        <c:crossAx val="111095808"/>
        <c:crosses val="autoZero"/>
        <c:auto val="0"/>
        <c:lblOffset val="100"/>
        <c:baseTimeUnit val="days"/>
        <c:majorUnit val="4"/>
        <c:majorTimeUnit val="days"/>
        <c:minorUnit val="1"/>
        <c:minorTimeUnit val="days"/>
      </c:dateAx>
      <c:valAx>
        <c:axId val="111095808"/>
        <c:scaling>
          <c:orientation val="minMax"/>
          <c:max val="80"/>
          <c:min val="0"/>
        </c:scaling>
        <c:delete val="0"/>
        <c:axPos val="l"/>
        <c:majorGridlines>
          <c:spPr>
            <a:ln w="3175">
              <a:solidFill>
                <a:srgbClr val="969696"/>
              </a:solidFill>
              <a:prstDash val="solid"/>
            </a:ln>
          </c:spPr>
        </c:majorGridlines>
        <c:title>
          <c:tx>
            <c:rich>
              <a:bodyPr/>
              <a:lstStyle/>
              <a:p>
                <a:pPr>
                  <a:defRPr/>
                </a:pPr>
                <a:r>
                  <a:rPr lang="de-DE"/>
                  <a:t> Falter / Pheromonfalle</a:t>
                </a:r>
              </a:p>
            </c:rich>
          </c:tx>
          <c:layout>
            <c:manualLayout>
              <c:xMode val="edge"/>
              <c:yMode val="edge"/>
              <c:x val="0"/>
              <c:y val="0.38047132616487467"/>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a:pPr>
            <a:endParaRPr lang="de-DE"/>
          </a:p>
        </c:txPr>
        <c:crossAx val="100894976"/>
        <c:crosses val="autoZero"/>
        <c:crossBetween val="midCat"/>
        <c:majorUnit val="10"/>
        <c:minorUnit val="10"/>
      </c:valAx>
      <c:dateAx>
        <c:axId val="111097728"/>
        <c:scaling>
          <c:orientation val="minMax"/>
        </c:scaling>
        <c:delete val="1"/>
        <c:axPos val="b"/>
        <c:numFmt formatCode="d/\ mmm" sourceLinked="1"/>
        <c:majorTickMark val="out"/>
        <c:minorTickMark val="none"/>
        <c:tickLblPos val="none"/>
        <c:crossAx val="111099264"/>
        <c:crosses val="autoZero"/>
        <c:auto val="1"/>
        <c:lblOffset val="100"/>
        <c:baseTimeUnit val="days"/>
      </c:dateAx>
      <c:valAx>
        <c:axId val="111099264"/>
        <c:scaling>
          <c:orientation val="minMax"/>
          <c:max val="40"/>
        </c:scaling>
        <c:delete val="0"/>
        <c:axPos val="r"/>
        <c:title>
          <c:tx>
            <c:rich>
              <a:bodyPr rot="5400000" vert="horz"/>
              <a:lstStyle/>
              <a:p>
                <a:pPr algn="ctr">
                  <a:defRPr/>
                </a:pPr>
                <a:r>
                  <a:rPr lang="de-DE"/>
                  <a:t>Eier bzw. Larven / 100 Gescheine</a:t>
                </a:r>
              </a:p>
            </c:rich>
          </c:tx>
          <c:layout>
            <c:manualLayout>
              <c:xMode val="edge"/>
              <c:yMode val="edge"/>
              <c:x val="0.96257797462817163"/>
              <c:y val="0.31088655913978502"/>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a:pPr>
            <a:endParaRPr lang="de-DE"/>
          </a:p>
        </c:txPr>
        <c:crossAx val="111097728"/>
        <c:crosses val="max"/>
        <c:crossBetween val="midCat"/>
        <c:majorUnit val="10"/>
        <c:minorUnit val="5"/>
      </c:valAx>
      <c:spPr>
        <a:noFill/>
        <a:ln w="12700">
          <a:solidFill>
            <a:srgbClr val="808080"/>
          </a:solidFill>
          <a:prstDash val="solid"/>
        </a:ln>
      </c:spPr>
    </c:plotArea>
    <c:legend>
      <c:legendPos val="r"/>
      <c:layout>
        <c:manualLayout>
          <c:xMode val="edge"/>
          <c:yMode val="edge"/>
          <c:x val="0.10291464026688994"/>
          <c:y val="0.18608134694666811"/>
          <c:w val="0.12881788104938779"/>
          <c:h val="0.16775691705724605"/>
        </c:manualLayout>
      </c:layout>
      <c:overlay val="0"/>
      <c:spPr>
        <a:solidFill>
          <a:srgbClr val="FFFFFF"/>
        </a:solidFill>
        <a:ln w="3175">
          <a:solidFill>
            <a:srgbClr val="000000"/>
          </a:solidFill>
          <a:prstDash val="solid"/>
        </a:ln>
      </c:spPr>
    </c:legend>
    <c:plotVisOnly val="0"/>
    <c:dispBlanksAs val="zero"/>
    <c:showDLblsOverMax val="0"/>
  </c:chart>
  <c:spPr>
    <a:noFill/>
    <a:ln w="9525">
      <a:noFill/>
    </a:ln>
  </c:spPr>
  <c:txPr>
    <a:bodyPr/>
    <a:lstStyle/>
    <a:p>
      <a:pPr>
        <a:defRPr sz="1400" b="0" i="0" u="none" strike="noStrike" baseline="0">
          <a:solidFill>
            <a:srgbClr val="000000"/>
          </a:solidFill>
          <a:latin typeface="Arial"/>
          <a:ea typeface="Arial"/>
          <a:cs typeface="Arial"/>
        </a:defRPr>
      </a:pPr>
      <a:endParaRPr lang="de-DE"/>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sz="1075" b="0" i="0" u="none" strike="noStrike" baseline="0">
                <a:solidFill>
                  <a:srgbClr val="000000"/>
                </a:solidFill>
                <a:latin typeface="Arial"/>
                <a:ea typeface="Arial"/>
                <a:cs typeface="Arial"/>
              </a:defRPr>
            </a:pPr>
            <a:r>
              <a:rPr lang="de-DE" sz="2200" b="1" i="0" u="none" strike="noStrike" baseline="0" dirty="0">
                <a:solidFill>
                  <a:srgbClr val="006600"/>
                </a:solidFill>
                <a:latin typeface="Arial"/>
                <a:cs typeface="Arial"/>
              </a:rPr>
              <a:t>Bekreuzter Traubenwickler </a:t>
            </a:r>
            <a:r>
              <a:rPr lang="de-DE" sz="2000" b="1" i="0" u="none" strike="noStrike" baseline="0" dirty="0">
                <a:solidFill>
                  <a:srgbClr val="000000"/>
                </a:solidFill>
                <a:latin typeface="Arial"/>
                <a:cs typeface="Arial"/>
              </a:rPr>
              <a:t>- Populationsdynamik 2014</a:t>
            </a:r>
          </a:p>
          <a:p>
            <a:pPr algn="l">
              <a:defRPr sz="1075" b="0" i="0" u="none" strike="noStrike" baseline="0">
                <a:solidFill>
                  <a:srgbClr val="000000"/>
                </a:solidFill>
                <a:latin typeface="Arial"/>
                <a:ea typeface="Arial"/>
                <a:cs typeface="Arial"/>
              </a:defRPr>
            </a:pPr>
            <a:r>
              <a:rPr lang="de-DE" sz="1800" b="1" i="0" u="none" strike="noStrike" baseline="0" dirty="0">
                <a:solidFill>
                  <a:srgbClr val="000000"/>
                </a:solidFill>
                <a:latin typeface="Arial"/>
                <a:cs typeface="Arial"/>
              </a:rPr>
              <a:t>1. Generation	 		</a:t>
            </a:r>
            <a:r>
              <a:rPr lang="de-DE" sz="1800" b="1" i="0" u="none" strike="noStrike" baseline="0" dirty="0" smtClean="0">
                <a:solidFill>
                  <a:srgbClr val="000000"/>
                </a:solidFill>
                <a:latin typeface="Arial"/>
                <a:cs typeface="Arial"/>
              </a:rPr>
              <a:t>  </a:t>
            </a:r>
            <a:r>
              <a:rPr lang="de-DE" sz="1800" b="0" i="0" u="none" strike="noStrike" baseline="0" dirty="0" smtClean="0">
                <a:solidFill>
                  <a:srgbClr val="000000"/>
                </a:solidFill>
                <a:latin typeface="Arial"/>
                <a:cs typeface="Arial"/>
              </a:rPr>
              <a:t>Standort</a:t>
            </a:r>
            <a:r>
              <a:rPr lang="de-DE" sz="1800" b="0" i="0" u="none" strike="noStrike" baseline="0" dirty="0">
                <a:solidFill>
                  <a:srgbClr val="000000"/>
                </a:solidFill>
                <a:latin typeface="Arial"/>
                <a:cs typeface="Arial"/>
              </a:rPr>
              <a:t>: </a:t>
            </a:r>
            <a:r>
              <a:rPr lang="de-DE" sz="1800" b="0" i="1" u="none" strike="noStrike" baseline="0" dirty="0">
                <a:solidFill>
                  <a:srgbClr val="000000"/>
                </a:solidFill>
                <a:latin typeface="Arial"/>
                <a:cs typeface="Arial"/>
              </a:rPr>
              <a:t>Nordheim Kreuzberg</a:t>
            </a:r>
          </a:p>
        </c:rich>
      </c:tx>
      <c:layout>
        <c:manualLayout>
          <c:xMode val="edge"/>
          <c:yMode val="edge"/>
          <c:x val="1.3225655544072765E-2"/>
          <c:y val="1.1825040194583006E-2"/>
        </c:manualLayout>
      </c:layout>
      <c:overlay val="0"/>
      <c:spPr>
        <a:noFill/>
        <a:ln w="25400">
          <a:noFill/>
        </a:ln>
      </c:spPr>
    </c:title>
    <c:autoTitleDeleted val="0"/>
    <c:plotArea>
      <c:layout>
        <c:manualLayout>
          <c:layoutTarget val="inner"/>
          <c:xMode val="edge"/>
          <c:yMode val="edge"/>
          <c:x val="9.9792099792099825E-2"/>
          <c:y val="0.2067048686976955"/>
          <c:w val="0.80769230769230771"/>
          <c:h val="0.6220149235272292"/>
        </c:manualLayout>
      </c:layout>
      <c:barChart>
        <c:barDir val="col"/>
        <c:grouping val="clustered"/>
        <c:varyColors val="0"/>
        <c:ser>
          <c:idx val="1"/>
          <c:order val="0"/>
          <c:tx>
            <c:v>Falter</c:v>
          </c:tx>
          <c:spPr>
            <a:ln w="12700">
              <a:noFill/>
              <a:prstDash val="solid"/>
            </a:ln>
          </c:spPr>
          <c:invertIfNegative val="0"/>
          <c:cat>
            <c:numRef>
              <c:f>ETW!$A$10:$A$70</c:f>
              <c:numCache>
                <c:formatCode>d/\ mmm</c:formatCode>
                <c:ptCount val="61"/>
                <c:pt idx="0">
                  <c:v>41738</c:v>
                </c:pt>
                <c:pt idx="1">
                  <c:v>41739</c:v>
                </c:pt>
                <c:pt idx="2">
                  <c:v>41740</c:v>
                </c:pt>
                <c:pt idx="3">
                  <c:v>41741</c:v>
                </c:pt>
                <c:pt idx="4">
                  <c:v>41742</c:v>
                </c:pt>
                <c:pt idx="5">
                  <c:v>41743</c:v>
                </c:pt>
                <c:pt idx="6">
                  <c:v>41744</c:v>
                </c:pt>
                <c:pt idx="7">
                  <c:v>41745</c:v>
                </c:pt>
                <c:pt idx="8">
                  <c:v>41746</c:v>
                </c:pt>
                <c:pt idx="9">
                  <c:v>41747</c:v>
                </c:pt>
                <c:pt idx="10">
                  <c:v>41748</c:v>
                </c:pt>
                <c:pt idx="11">
                  <c:v>41749</c:v>
                </c:pt>
                <c:pt idx="12">
                  <c:v>41750</c:v>
                </c:pt>
                <c:pt idx="13">
                  <c:v>41751</c:v>
                </c:pt>
                <c:pt idx="14">
                  <c:v>41752</c:v>
                </c:pt>
                <c:pt idx="15">
                  <c:v>41753</c:v>
                </c:pt>
                <c:pt idx="16">
                  <c:v>41754</c:v>
                </c:pt>
                <c:pt idx="17">
                  <c:v>41755</c:v>
                </c:pt>
                <c:pt idx="18">
                  <c:v>41756</c:v>
                </c:pt>
                <c:pt idx="19">
                  <c:v>41757</c:v>
                </c:pt>
                <c:pt idx="20">
                  <c:v>41758</c:v>
                </c:pt>
                <c:pt idx="21">
                  <c:v>41759</c:v>
                </c:pt>
                <c:pt idx="22">
                  <c:v>41760</c:v>
                </c:pt>
                <c:pt idx="23">
                  <c:v>41761</c:v>
                </c:pt>
                <c:pt idx="24">
                  <c:v>41762</c:v>
                </c:pt>
                <c:pt idx="25">
                  <c:v>41763</c:v>
                </c:pt>
                <c:pt idx="26">
                  <c:v>41764</c:v>
                </c:pt>
                <c:pt idx="27">
                  <c:v>41765</c:v>
                </c:pt>
                <c:pt idx="28">
                  <c:v>41766</c:v>
                </c:pt>
                <c:pt idx="29">
                  <c:v>41767</c:v>
                </c:pt>
                <c:pt idx="30">
                  <c:v>41768</c:v>
                </c:pt>
                <c:pt idx="31">
                  <c:v>41769</c:v>
                </c:pt>
                <c:pt idx="32">
                  <c:v>41770</c:v>
                </c:pt>
                <c:pt idx="33">
                  <c:v>41771</c:v>
                </c:pt>
                <c:pt idx="34">
                  <c:v>41772</c:v>
                </c:pt>
                <c:pt idx="35">
                  <c:v>41773</c:v>
                </c:pt>
                <c:pt idx="36">
                  <c:v>41774</c:v>
                </c:pt>
                <c:pt idx="37">
                  <c:v>41775</c:v>
                </c:pt>
                <c:pt idx="38">
                  <c:v>41776</c:v>
                </c:pt>
                <c:pt idx="39">
                  <c:v>41777</c:v>
                </c:pt>
                <c:pt idx="40">
                  <c:v>41778</c:v>
                </c:pt>
                <c:pt idx="41">
                  <c:v>41779</c:v>
                </c:pt>
                <c:pt idx="42">
                  <c:v>41780</c:v>
                </c:pt>
                <c:pt idx="43">
                  <c:v>41781</c:v>
                </c:pt>
                <c:pt idx="44">
                  <c:v>41782</c:v>
                </c:pt>
                <c:pt idx="45">
                  <c:v>41783</c:v>
                </c:pt>
                <c:pt idx="46">
                  <c:v>41784</c:v>
                </c:pt>
                <c:pt idx="47">
                  <c:v>41785</c:v>
                </c:pt>
                <c:pt idx="48">
                  <c:v>41786</c:v>
                </c:pt>
                <c:pt idx="49">
                  <c:v>41787</c:v>
                </c:pt>
                <c:pt idx="50">
                  <c:v>41788</c:v>
                </c:pt>
                <c:pt idx="51">
                  <c:v>41789</c:v>
                </c:pt>
                <c:pt idx="52">
                  <c:v>41790</c:v>
                </c:pt>
                <c:pt idx="53">
                  <c:v>41791</c:v>
                </c:pt>
                <c:pt idx="54">
                  <c:v>41792</c:v>
                </c:pt>
                <c:pt idx="55">
                  <c:v>41793</c:v>
                </c:pt>
                <c:pt idx="56">
                  <c:v>41794</c:v>
                </c:pt>
                <c:pt idx="57">
                  <c:v>41795</c:v>
                </c:pt>
                <c:pt idx="58">
                  <c:v>41796</c:v>
                </c:pt>
                <c:pt idx="59">
                  <c:v>41797</c:v>
                </c:pt>
                <c:pt idx="60">
                  <c:v>41798</c:v>
                </c:pt>
              </c:numCache>
            </c:numRef>
          </c:cat>
          <c:val>
            <c:numRef>
              <c:f>BTW!$B$10:$B$70</c:f>
              <c:numCache>
                <c:formatCode>General</c:formatCode>
                <c:ptCount val="61"/>
                <c:pt idx="2" formatCode="0">
                  <c:v>3</c:v>
                </c:pt>
                <c:pt idx="4" formatCode="0">
                  <c:v>17</c:v>
                </c:pt>
                <c:pt idx="5" formatCode="0">
                  <c:v>1</c:v>
                </c:pt>
                <c:pt idx="7" formatCode="0">
                  <c:v>0</c:v>
                </c:pt>
                <c:pt idx="8" formatCode="0">
                  <c:v>2</c:v>
                </c:pt>
                <c:pt idx="10" formatCode="0">
                  <c:v>2</c:v>
                </c:pt>
                <c:pt idx="12" formatCode="0">
                  <c:v>3</c:v>
                </c:pt>
                <c:pt idx="13" formatCode="0">
                  <c:v>6</c:v>
                </c:pt>
                <c:pt idx="14" formatCode="0">
                  <c:v>6</c:v>
                </c:pt>
                <c:pt idx="15" formatCode="0">
                  <c:v>17</c:v>
                </c:pt>
                <c:pt idx="17" formatCode="0">
                  <c:v>29</c:v>
                </c:pt>
                <c:pt idx="18" formatCode="0">
                  <c:v>35</c:v>
                </c:pt>
                <c:pt idx="19" formatCode="0">
                  <c:v>0</c:v>
                </c:pt>
                <c:pt idx="20" formatCode="0">
                  <c:v>14</c:v>
                </c:pt>
                <c:pt idx="21" formatCode="0">
                  <c:v>17</c:v>
                </c:pt>
                <c:pt idx="23" formatCode="0">
                  <c:v>16</c:v>
                </c:pt>
                <c:pt idx="24" formatCode="0">
                  <c:v>0</c:v>
                </c:pt>
                <c:pt idx="27" formatCode="0">
                  <c:v>18</c:v>
                </c:pt>
                <c:pt idx="29" formatCode="0">
                  <c:v>0</c:v>
                </c:pt>
                <c:pt idx="33" formatCode="0">
                  <c:v>0</c:v>
                </c:pt>
                <c:pt idx="35" formatCode="0">
                  <c:v>0</c:v>
                </c:pt>
                <c:pt idx="40" formatCode="0">
                  <c:v>5</c:v>
                </c:pt>
                <c:pt idx="43" formatCode="0">
                  <c:v>2</c:v>
                </c:pt>
                <c:pt idx="48" formatCode="0">
                  <c:v>0</c:v>
                </c:pt>
                <c:pt idx="55" formatCode="0">
                  <c:v>0</c:v>
                </c:pt>
              </c:numCache>
            </c:numRef>
          </c:val>
        </c:ser>
        <c:dLbls>
          <c:showLegendKey val="0"/>
          <c:showVal val="0"/>
          <c:showCatName val="0"/>
          <c:showSerName val="0"/>
          <c:showPercent val="0"/>
          <c:showBubbleSize val="0"/>
        </c:dLbls>
        <c:gapWidth val="150"/>
        <c:axId val="114646400"/>
        <c:axId val="114656384"/>
      </c:barChart>
      <c:barChart>
        <c:barDir val="col"/>
        <c:grouping val="clustered"/>
        <c:varyColors val="0"/>
        <c:ser>
          <c:idx val="4"/>
          <c:order val="1"/>
          <c:tx>
            <c:strRef>
              <c:f>BTW!$F$9</c:f>
              <c:strCache>
                <c:ptCount val="1"/>
                <c:pt idx="0">
                  <c:v>Eier </c:v>
                </c:pt>
              </c:strCache>
            </c:strRef>
          </c:tx>
          <c:spPr>
            <a:solidFill>
              <a:srgbClr val="99CC00"/>
            </a:solidFill>
            <a:ln w="25400">
              <a:noFill/>
            </a:ln>
          </c:spPr>
          <c:invertIfNegative val="0"/>
          <c:cat>
            <c:numRef>
              <c:f>BTW!$A$10:$A$70</c:f>
              <c:numCache>
                <c:formatCode>d/\ mmm</c:formatCode>
                <c:ptCount val="61"/>
                <c:pt idx="0">
                  <c:v>41738</c:v>
                </c:pt>
                <c:pt idx="1">
                  <c:v>41739</c:v>
                </c:pt>
                <c:pt idx="2">
                  <c:v>41740</c:v>
                </c:pt>
                <c:pt idx="3">
                  <c:v>41741</c:v>
                </c:pt>
                <c:pt idx="4">
                  <c:v>41742</c:v>
                </c:pt>
                <c:pt idx="5">
                  <c:v>41743</c:v>
                </c:pt>
                <c:pt idx="6">
                  <c:v>41744</c:v>
                </c:pt>
                <c:pt idx="7">
                  <c:v>41745</c:v>
                </c:pt>
                <c:pt idx="8">
                  <c:v>41746</c:v>
                </c:pt>
                <c:pt idx="9">
                  <c:v>41747</c:v>
                </c:pt>
                <c:pt idx="10">
                  <c:v>41748</c:v>
                </c:pt>
                <c:pt idx="11">
                  <c:v>41749</c:v>
                </c:pt>
                <c:pt idx="12">
                  <c:v>41750</c:v>
                </c:pt>
                <c:pt idx="13">
                  <c:v>41751</c:v>
                </c:pt>
                <c:pt idx="14">
                  <c:v>41752</c:v>
                </c:pt>
                <c:pt idx="15">
                  <c:v>41753</c:v>
                </c:pt>
                <c:pt idx="16">
                  <c:v>41754</c:v>
                </c:pt>
                <c:pt idx="17">
                  <c:v>41755</c:v>
                </c:pt>
                <c:pt idx="18">
                  <c:v>41756</c:v>
                </c:pt>
                <c:pt idx="19">
                  <c:v>41757</c:v>
                </c:pt>
                <c:pt idx="20">
                  <c:v>41758</c:v>
                </c:pt>
                <c:pt idx="21">
                  <c:v>41759</c:v>
                </c:pt>
                <c:pt idx="22">
                  <c:v>41760</c:v>
                </c:pt>
                <c:pt idx="23">
                  <c:v>41761</c:v>
                </c:pt>
                <c:pt idx="24">
                  <c:v>41762</c:v>
                </c:pt>
                <c:pt idx="25">
                  <c:v>41763</c:v>
                </c:pt>
                <c:pt idx="26">
                  <c:v>41764</c:v>
                </c:pt>
                <c:pt idx="27">
                  <c:v>41765</c:v>
                </c:pt>
                <c:pt idx="28">
                  <c:v>41766</c:v>
                </c:pt>
                <c:pt idx="29">
                  <c:v>41767</c:v>
                </c:pt>
                <c:pt idx="30">
                  <c:v>41768</c:v>
                </c:pt>
                <c:pt idx="31">
                  <c:v>41769</c:v>
                </c:pt>
                <c:pt idx="32">
                  <c:v>41770</c:v>
                </c:pt>
                <c:pt idx="33">
                  <c:v>41771</c:v>
                </c:pt>
                <c:pt idx="34">
                  <c:v>41772</c:v>
                </c:pt>
                <c:pt idx="35">
                  <c:v>41773</c:v>
                </c:pt>
                <c:pt idx="36">
                  <c:v>41774</c:v>
                </c:pt>
                <c:pt idx="37">
                  <c:v>41775</c:v>
                </c:pt>
                <c:pt idx="38">
                  <c:v>41776</c:v>
                </c:pt>
                <c:pt idx="39">
                  <c:v>41777</c:v>
                </c:pt>
                <c:pt idx="40">
                  <c:v>41778</c:v>
                </c:pt>
                <c:pt idx="41">
                  <c:v>41779</c:v>
                </c:pt>
                <c:pt idx="42">
                  <c:v>41780</c:v>
                </c:pt>
                <c:pt idx="43">
                  <c:v>41781</c:v>
                </c:pt>
                <c:pt idx="44">
                  <c:v>41782</c:v>
                </c:pt>
                <c:pt idx="45">
                  <c:v>41783</c:v>
                </c:pt>
                <c:pt idx="46">
                  <c:v>41784</c:v>
                </c:pt>
                <c:pt idx="47">
                  <c:v>41785</c:v>
                </c:pt>
                <c:pt idx="48">
                  <c:v>41786</c:v>
                </c:pt>
                <c:pt idx="49">
                  <c:v>41787</c:v>
                </c:pt>
                <c:pt idx="50">
                  <c:v>41788</c:v>
                </c:pt>
                <c:pt idx="51">
                  <c:v>41789</c:v>
                </c:pt>
                <c:pt idx="52">
                  <c:v>41790</c:v>
                </c:pt>
                <c:pt idx="53">
                  <c:v>41791</c:v>
                </c:pt>
                <c:pt idx="54">
                  <c:v>41792</c:v>
                </c:pt>
                <c:pt idx="55">
                  <c:v>41793</c:v>
                </c:pt>
                <c:pt idx="56">
                  <c:v>41794</c:v>
                </c:pt>
                <c:pt idx="57">
                  <c:v>41795</c:v>
                </c:pt>
                <c:pt idx="58">
                  <c:v>41796</c:v>
                </c:pt>
                <c:pt idx="59">
                  <c:v>41797</c:v>
                </c:pt>
                <c:pt idx="60">
                  <c:v>41798</c:v>
                </c:pt>
              </c:numCache>
            </c:numRef>
          </c:cat>
          <c:val>
            <c:numRef>
              <c:f>BTW!$G$10:$G$70</c:f>
              <c:numCache>
                <c:formatCode>0</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5</c:v>
                </c:pt>
                <c:pt idx="25">
                  <c:v>0</c:v>
                </c:pt>
                <c:pt idx="26">
                  <c:v>0</c:v>
                </c:pt>
                <c:pt idx="27">
                  <c:v>0</c:v>
                </c:pt>
                <c:pt idx="28">
                  <c:v>0</c:v>
                </c:pt>
                <c:pt idx="29">
                  <c:v>5</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numCache>
            </c:numRef>
          </c:val>
        </c:ser>
        <c:ser>
          <c:idx val="2"/>
          <c:order val="2"/>
          <c:tx>
            <c:strRef>
              <c:f>BTW!$M$9</c:f>
              <c:strCache>
                <c:ptCount val="1"/>
                <c:pt idx="0">
                  <c:v>Larven</c:v>
                </c:pt>
              </c:strCache>
            </c:strRef>
          </c:tx>
          <c:spPr>
            <a:pattFill prst="dkHorz">
              <a:fgClr>
                <a:srgbClr val="333333"/>
              </a:fgClr>
              <a:bgClr>
                <a:srgbClr val="FFFFFF"/>
              </a:bgClr>
            </a:pattFill>
            <a:ln w="25400">
              <a:noFill/>
            </a:ln>
          </c:spPr>
          <c:invertIfNegative val="0"/>
          <c:cat>
            <c:numRef>
              <c:f>BTW!$A$10:$A$70</c:f>
              <c:numCache>
                <c:formatCode>d/\ mmm</c:formatCode>
                <c:ptCount val="61"/>
                <c:pt idx="0">
                  <c:v>41738</c:v>
                </c:pt>
                <c:pt idx="1">
                  <c:v>41739</c:v>
                </c:pt>
                <c:pt idx="2">
                  <c:v>41740</c:v>
                </c:pt>
                <c:pt idx="3">
                  <c:v>41741</c:v>
                </c:pt>
                <c:pt idx="4">
                  <c:v>41742</c:v>
                </c:pt>
                <c:pt idx="5">
                  <c:v>41743</c:v>
                </c:pt>
                <c:pt idx="6">
                  <c:v>41744</c:v>
                </c:pt>
                <c:pt idx="7">
                  <c:v>41745</c:v>
                </c:pt>
                <c:pt idx="8">
                  <c:v>41746</c:v>
                </c:pt>
                <c:pt idx="9">
                  <c:v>41747</c:v>
                </c:pt>
                <c:pt idx="10">
                  <c:v>41748</c:v>
                </c:pt>
                <c:pt idx="11">
                  <c:v>41749</c:v>
                </c:pt>
                <c:pt idx="12">
                  <c:v>41750</c:v>
                </c:pt>
                <c:pt idx="13">
                  <c:v>41751</c:v>
                </c:pt>
                <c:pt idx="14">
                  <c:v>41752</c:v>
                </c:pt>
                <c:pt idx="15">
                  <c:v>41753</c:v>
                </c:pt>
                <c:pt idx="16">
                  <c:v>41754</c:v>
                </c:pt>
                <c:pt idx="17">
                  <c:v>41755</c:v>
                </c:pt>
                <c:pt idx="18">
                  <c:v>41756</c:v>
                </c:pt>
                <c:pt idx="19">
                  <c:v>41757</c:v>
                </c:pt>
                <c:pt idx="20">
                  <c:v>41758</c:v>
                </c:pt>
                <c:pt idx="21">
                  <c:v>41759</c:v>
                </c:pt>
                <c:pt idx="22">
                  <c:v>41760</c:v>
                </c:pt>
                <c:pt idx="23">
                  <c:v>41761</c:v>
                </c:pt>
                <c:pt idx="24">
                  <c:v>41762</c:v>
                </c:pt>
                <c:pt idx="25">
                  <c:v>41763</c:v>
                </c:pt>
                <c:pt idx="26">
                  <c:v>41764</c:v>
                </c:pt>
                <c:pt idx="27">
                  <c:v>41765</c:v>
                </c:pt>
                <c:pt idx="28">
                  <c:v>41766</c:v>
                </c:pt>
                <c:pt idx="29">
                  <c:v>41767</c:v>
                </c:pt>
                <c:pt idx="30">
                  <c:v>41768</c:v>
                </c:pt>
                <c:pt idx="31">
                  <c:v>41769</c:v>
                </c:pt>
                <c:pt idx="32">
                  <c:v>41770</c:v>
                </c:pt>
                <c:pt idx="33">
                  <c:v>41771</c:v>
                </c:pt>
                <c:pt idx="34">
                  <c:v>41772</c:v>
                </c:pt>
                <c:pt idx="35">
                  <c:v>41773</c:v>
                </c:pt>
                <c:pt idx="36">
                  <c:v>41774</c:v>
                </c:pt>
                <c:pt idx="37">
                  <c:v>41775</c:v>
                </c:pt>
                <c:pt idx="38">
                  <c:v>41776</c:v>
                </c:pt>
                <c:pt idx="39">
                  <c:v>41777</c:v>
                </c:pt>
                <c:pt idx="40">
                  <c:v>41778</c:v>
                </c:pt>
                <c:pt idx="41">
                  <c:v>41779</c:v>
                </c:pt>
                <c:pt idx="42">
                  <c:v>41780</c:v>
                </c:pt>
                <c:pt idx="43">
                  <c:v>41781</c:v>
                </c:pt>
                <c:pt idx="44">
                  <c:v>41782</c:v>
                </c:pt>
                <c:pt idx="45">
                  <c:v>41783</c:v>
                </c:pt>
                <c:pt idx="46">
                  <c:v>41784</c:v>
                </c:pt>
                <c:pt idx="47">
                  <c:v>41785</c:v>
                </c:pt>
                <c:pt idx="48">
                  <c:v>41786</c:v>
                </c:pt>
                <c:pt idx="49">
                  <c:v>41787</c:v>
                </c:pt>
                <c:pt idx="50">
                  <c:v>41788</c:v>
                </c:pt>
                <c:pt idx="51">
                  <c:v>41789</c:v>
                </c:pt>
                <c:pt idx="52">
                  <c:v>41790</c:v>
                </c:pt>
                <c:pt idx="53">
                  <c:v>41791</c:v>
                </c:pt>
                <c:pt idx="54">
                  <c:v>41792</c:v>
                </c:pt>
                <c:pt idx="55">
                  <c:v>41793</c:v>
                </c:pt>
                <c:pt idx="56">
                  <c:v>41794</c:v>
                </c:pt>
                <c:pt idx="57">
                  <c:v>41795</c:v>
                </c:pt>
                <c:pt idx="58">
                  <c:v>41796</c:v>
                </c:pt>
                <c:pt idx="59">
                  <c:v>41797</c:v>
                </c:pt>
                <c:pt idx="60">
                  <c:v>41798</c:v>
                </c:pt>
              </c:numCache>
            </c:numRef>
          </c:cat>
          <c:val>
            <c:numRef>
              <c:f>BTW!$N$10:$N$70</c:f>
              <c:numCache>
                <c:formatCode>0</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numCache>
            </c:numRef>
          </c:val>
        </c:ser>
        <c:dLbls>
          <c:showLegendKey val="0"/>
          <c:showVal val="0"/>
          <c:showCatName val="0"/>
          <c:showSerName val="0"/>
          <c:showPercent val="0"/>
          <c:showBubbleSize val="0"/>
        </c:dLbls>
        <c:gapWidth val="0"/>
        <c:axId val="114658304"/>
        <c:axId val="49091328"/>
      </c:barChart>
      <c:dateAx>
        <c:axId val="114646400"/>
        <c:scaling>
          <c:orientation val="minMax"/>
        </c:scaling>
        <c:delete val="0"/>
        <c:axPos val="b"/>
        <c:numFmt formatCode="d/\ mmm/" sourceLinked="0"/>
        <c:majorTickMark val="out"/>
        <c:minorTickMark val="out"/>
        <c:tickLblPos val="nextTo"/>
        <c:spPr>
          <a:ln w="3175">
            <a:solidFill>
              <a:srgbClr val="000000"/>
            </a:solidFill>
            <a:prstDash val="solid"/>
          </a:ln>
        </c:spPr>
        <c:txPr>
          <a:bodyPr rot="-5400000" vert="horz"/>
          <a:lstStyle/>
          <a:p>
            <a:pPr>
              <a:defRPr sz="1400" b="0" i="0" u="none" strike="noStrike" baseline="0">
                <a:solidFill>
                  <a:srgbClr val="000000"/>
                </a:solidFill>
                <a:latin typeface="Arial"/>
                <a:ea typeface="Arial"/>
                <a:cs typeface="Arial"/>
              </a:defRPr>
            </a:pPr>
            <a:endParaRPr lang="de-DE"/>
          </a:p>
        </c:txPr>
        <c:crossAx val="114656384"/>
        <c:crosses val="autoZero"/>
        <c:auto val="1"/>
        <c:lblOffset val="100"/>
        <c:baseTimeUnit val="days"/>
        <c:majorUnit val="3"/>
        <c:majorTimeUnit val="days"/>
        <c:minorUnit val="1"/>
        <c:minorTimeUnit val="days"/>
      </c:dateAx>
      <c:valAx>
        <c:axId val="114656384"/>
        <c:scaling>
          <c:orientation val="minMax"/>
          <c:max val="80"/>
          <c:min val="0"/>
        </c:scaling>
        <c:delete val="0"/>
        <c:axPos val="l"/>
        <c:majorGridlines>
          <c:spPr>
            <a:ln w="3175">
              <a:solidFill>
                <a:srgbClr val="969696"/>
              </a:solidFill>
              <a:prstDash val="solid"/>
            </a:ln>
          </c:spPr>
        </c:majorGridlines>
        <c:title>
          <c:tx>
            <c:rich>
              <a:bodyPr/>
              <a:lstStyle/>
              <a:p>
                <a:pPr>
                  <a:defRPr sz="1400" b="0" i="0" u="none" strike="noStrike" baseline="0">
                    <a:solidFill>
                      <a:srgbClr val="000000"/>
                    </a:solidFill>
                    <a:latin typeface="Arial"/>
                    <a:ea typeface="Arial"/>
                    <a:cs typeface="Arial"/>
                  </a:defRPr>
                </a:pPr>
                <a:r>
                  <a:rPr lang="de-DE"/>
                  <a:t>Falter / Pheromonfalle</a:t>
                </a:r>
              </a:p>
            </c:rich>
          </c:tx>
          <c:layout>
            <c:manualLayout>
              <c:xMode val="edge"/>
              <c:yMode val="edge"/>
              <c:x val="7.2764654418197737E-3"/>
              <c:y val="0.39225591397849474"/>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de-DE"/>
          </a:p>
        </c:txPr>
        <c:crossAx val="114646400"/>
        <c:crosses val="autoZero"/>
        <c:crossBetween val="midCat"/>
        <c:majorUnit val="10"/>
        <c:minorUnit val="5"/>
      </c:valAx>
      <c:dateAx>
        <c:axId val="114658304"/>
        <c:scaling>
          <c:orientation val="minMax"/>
        </c:scaling>
        <c:delete val="1"/>
        <c:axPos val="b"/>
        <c:numFmt formatCode="d/\ mmm" sourceLinked="1"/>
        <c:majorTickMark val="out"/>
        <c:minorTickMark val="none"/>
        <c:tickLblPos val="none"/>
        <c:crossAx val="49091328"/>
        <c:crosses val="autoZero"/>
        <c:auto val="1"/>
        <c:lblOffset val="100"/>
        <c:baseTimeUnit val="days"/>
      </c:dateAx>
      <c:valAx>
        <c:axId val="49091328"/>
        <c:scaling>
          <c:orientation val="minMax"/>
          <c:max val="40"/>
        </c:scaling>
        <c:delete val="0"/>
        <c:axPos val="r"/>
        <c:title>
          <c:tx>
            <c:rich>
              <a:bodyPr rot="5400000" vert="horz"/>
              <a:lstStyle/>
              <a:p>
                <a:pPr algn="ctr">
                  <a:defRPr sz="1400" b="0" i="0" u="none" strike="noStrike" baseline="0">
                    <a:solidFill>
                      <a:srgbClr val="000000"/>
                    </a:solidFill>
                    <a:latin typeface="Arial"/>
                    <a:ea typeface="Arial"/>
                    <a:cs typeface="Arial"/>
                  </a:defRPr>
                </a:pPr>
                <a:r>
                  <a:rPr lang="de-DE"/>
                  <a:t>Eier bzw. Larven / 100 Gescheine</a:t>
                </a:r>
              </a:p>
            </c:rich>
          </c:tx>
          <c:layout>
            <c:manualLayout>
              <c:xMode val="edge"/>
              <c:yMode val="edge"/>
              <c:x val="0.96049890638670188"/>
              <c:y val="0.30639731182795715"/>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de-DE"/>
          </a:p>
        </c:txPr>
        <c:crossAx val="114658304"/>
        <c:crosses val="max"/>
        <c:crossBetween val="midCat"/>
        <c:majorUnit val="10"/>
        <c:minorUnit val="5"/>
      </c:valAx>
      <c:spPr>
        <a:solidFill>
          <a:srgbClr val="FFFFFF"/>
        </a:solidFill>
        <a:ln w="12700">
          <a:solidFill>
            <a:srgbClr val="808080"/>
          </a:solidFill>
          <a:prstDash val="solid"/>
        </a:ln>
      </c:spPr>
    </c:plotArea>
    <c:legend>
      <c:legendPos val="r"/>
      <c:layout>
        <c:manualLayout>
          <c:xMode val="edge"/>
          <c:yMode val="edge"/>
          <c:x val="0.11289153541902551"/>
          <c:y val="0.22568561652306551"/>
          <c:w val="0.11527777777777783"/>
          <c:h val="0.18336164874551975"/>
        </c:manualLayout>
      </c:layout>
      <c:overlay val="0"/>
      <c:spPr>
        <a:solidFill>
          <a:srgbClr val="FFFFFF"/>
        </a:solidFill>
        <a:ln w="3175">
          <a:solidFill>
            <a:srgbClr val="000000"/>
          </a:solidFill>
          <a:prstDash val="solid"/>
        </a:ln>
      </c:spPr>
      <c:txPr>
        <a:bodyPr/>
        <a:lstStyle/>
        <a:p>
          <a:pPr>
            <a:defRPr sz="1400" b="0" i="0" u="none" strike="noStrike" baseline="0">
              <a:solidFill>
                <a:srgbClr val="000000"/>
              </a:solidFill>
              <a:latin typeface="Arial"/>
              <a:ea typeface="Arial"/>
              <a:cs typeface="Arial"/>
            </a:defRPr>
          </a:pPr>
          <a:endParaRPr lang="de-DE"/>
        </a:p>
      </c:txPr>
    </c:legend>
    <c:plotVisOnly val="0"/>
    <c:dispBlanksAs val="zero"/>
    <c:showDLblsOverMax val="0"/>
  </c:chart>
  <c:spPr>
    <a:noFill/>
    <a:ln w="9525">
      <a:noFill/>
    </a:ln>
  </c:spPr>
  <c:txPr>
    <a:bodyPr/>
    <a:lstStyle/>
    <a:p>
      <a:pPr>
        <a:defRPr sz="1075" b="0" i="0" u="none" strike="noStrike" baseline="0">
          <a:solidFill>
            <a:srgbClr val="000000"/>
          </a:solidFill>
          <a:latin typeface="Arial"/>
          <a:ea typeface="Arial"/>
          <a:cs typeface="Arial"/>
        </a:defRPr>
      </a:pPr>
      <a:endParaRPr lang="de-DE"/>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sz="1075" b="0" i="0" u="none" strike="noStrike" baseline="0">
                <a:solidFill>
                  <a:srgbClr val="000000"/>
                </a:solidFill>
                <a:latin typeface="Arial"/>
                <a:ea typeface="Arial"/>
                <a:cs typeface="Arial"/>
              </a:defRPr>
            </a:pPr>
            <a:r>
              <a:rPr lang="de-DE" sz="2200" b="1" i="0" u="none" strike="noStrike" baseline="0" dirty="0">
                <a:solidFill>
                  <a:srgbClr val="006600"/>
                </a:solidFill>
                <a:latin typeface="Arial"/>
                <a:cs typeface="Arial"/>
              </a:rPr>
              <a:t>Bekreuzter Traubenwickler </a:t>
            </a:r>
            <a:r>
              <a:rPr lang="de-DE" sz="2000" b="1" i="0" u="none" strike="noStrike" baseline="0" dirty="0">
                <a:solidFill>
                  <a:srgbClr val="000000"/>
                </a:solidFill>
                <a:latin typeface="Arial"/>
                <a:cs typeface="Arial"/>
              </a:rPr>
              <a:t>- Populationsdynamik 2014</a:t>
            </a:r>
          </a:p>
          <a:p>
            <a:pPr algn="l">
              <a:defRPr sz="1075" b="0" i="0" u="none" strike="noStrike" baseline="0">
                <a:solidFill>
                  <a:srgbClr val="000000"/>
                </a:solidFill>
                <a:latin typeface="Arial"/>
                <a:ea typeface="Arial"/>
                <a:cs typeface="Arial"/>
              </a:defRPr>
            </a:pPr>
            <a:r>
              <a:rPr lang="de-DE" sz="1800" b="1" i="0" u="none" strike="noStrike" baseline="0" dirty="0">
                <a:solidFill>
                  <a:srgbClr val="000000"/>
                </a:solidFill>
                <a:latin typeface="Arial"/>
                <a:cs typeface="Arial"/>
              </a:rPr>
              <a:t>2. Generation 	</a:t>
            </a:r>
            <a:r>
              <a:rPr lang="de-DE" sz="1800" b="1" i="0" u="none" strike="noStrike" baseline="0" dirty="0" smtClean="0">
                <a:solidFill>
                  <a:srgbClr val="000000"/>
                </a:solidFill>
                <a:latin typeface="Arial"/>
                <a:cs typeface="Arial"/>
              </a:rPr>
              <a:t>		  </a:t>
            </a:r>
            <a:r>
              <a:rPr lang="de-DE" sz="1800" b="0" i="0" u="none" strike="noStrike" baseline="0" dirty="0" smtClean="0">
                <a:solidFill>
                  <a:srgbClr val="000000"/>
                </a:solidFill>
                <a:latin typeface="Arial"/>
                <a:cs typeface="Arial"/>
              </a:rPr>
              <a:t>Standort</a:t>
            </a:r>
            <a:r>
              <a:rPr lang="de-DE" sz="1800" b="0" i="0" u="none" strike="noStrike" baseline="0" dirty="0">
                <a:solidFill>
                  <a:srgbClr val="000000"/>
                </a:solidFill>
                <a:latin typeface="Arial"/>
                <a:cs typeface="Arial"/>
              </a:rPr>
              <a:t>: </a:t>
            </a:r>
            <a:r>
              <a:rPr lang="de-DE" sz="1800" b="0" i="1" u="none" strike="noStrike" baseline="0" dirty="0">
                <a:solidFill>
                  <a:srgbClr val="000000"/>
                </a:solidFill>
                <a:latin typeface="Arial"/>
                <a:cs typeface="Arial"/>
              </a:rPr>
              <a:t>Nordheim Kreuzberg</a:t>
            </a:r>
          </a:p>
        </c:rich>
      </c:tx>
      <c:layout>
        <c:manualLayout>
          <c:xMode val="edge"/>
          <c:yMode val="edge"/>
          <c:x val="1.3225655544072774E-2"/>
          <c:y val="2.0202003545368347E-2"/>
        </c:manualLayout>
      </c:layout>
      <c:overlay val="0"/>
      <c:spPr>
        <a:noFill/>
        <a:ln w="25400">
          <a:noFill/>
        </a:ln>
      </c:spPr>
    </c:title>
    <c:autoTitleDeleted val="0"/>
    <c:plotArea>
      <c:layout>
        <c:manualLayout>
          <c:layoutTarget val="inner"/>
          <c:xMode val="edge"/>
          <c:yMode val="edge"/>
          <c:x val="0.10011938011876025"/>
          <c:y val="0.20916321061961496"/>
          <c:w val="0.80873180873180872"/>
          <c:h val="0.6195565816053098"/>
        </c:manualLayout>
      </c:layout>
      <c:barChart>
        <c:barDir val="col"/>
        <c:grouping val="clustered"/>
        <c:varyColors val="0"/>
        <c:ser>
          <c:idx val="1"/>
          <c:order val="0"/>
          <c:tx>
            <c:v>Falter</c:v>
          </c:tx>
          <c:spPr>
            <a:ln w="12700">
              <a:noFill/>
              <a:prstDash val="solid"/>
            </a:ln>
          </c:spPr>
          <c:invertIfNegative val="0"/>
          <c:cat>
            <c:numRef>
              <c:f>BTW!$A$83:$A$123</c:f>
              <c:numCache>
                <c:formatCode>d/\ mmm</c:formatCode>
                <c:ptCount val="41"/>
                <c:pt idx="0">
                  <c:v>41811</c:v>
                </c:pt>
                <c:pt idx="1">
                  <c:v>41812</c:v>
                </c:pt>
                <c:pt idx="2">
                  <c:v>41813</c:v>
                </c:pt>
                <c:pt idx="3">
                  <c:v>41814</c:v>
                </c:pt>
                <c:pt idx="4">
                  <c:v>41815</c:v>
                </c:pt>
                <c:pt idx="5">
                  <c:v>41816</c:v>
                </c:pt>
                <c:pt idx="6">
                  <c:v>41817</c:v>
                </c:pt>
                <c:pt idx="7">
                  <c:v>41818</c:v>
                </c:pt>
                <c:pt idx="8">
                  <c:v>41819</c:v>
                </c:pt>
                <c:pt idx="9">
                  <c:v>41820</c:v>
                </c:pt>
                <c:pt idx="10">
                  <c:v>41821</c:v>
                </c:pt>
                <c:pt idx="11">
                  <c:v>41822</c:v>
                </c:pt>
                <c:pt idx="12">
                  <c:v>41823</c:v>
                </c:pt>
                <c:pt idx="13">
                  <c:v>41824</c:v>
                </c:pt>
                <c:pt idx="14">
                  <c:v>41825</c:v>
                </c:pt>
                <c:pt idx="15">
                  <c:v>41826</c:v>
                </c:pt>
                <c:pt idx="16">
                  <c:v>41827</c:v>
                </c:pt>
                <c:pt idx="17">
                  <c:v>41828</c:v>
                </c:pt>
                <c:pt idx="18">
                  <c:v>41829</c:v>
                </c:pt>
                <c:pt idx="19">
                  <c:v>41830</c:v>
                </c:pt>
                <c:pt idx="20">
                  <c:v>41831</c:v>
                </c:pt>
                <c:pt idx="21">
                  <c:v>41832</c:v>
                </c:pt>
                <c:pt idx="22">
                  <c:v>41833</c:v>
                </c:pt>
                <c:pt idx="23">
                  <c:v>41834</c:v>
                </c:pt>
                <c:pt idx="24">
                  <c:v>41835</c:v>
                </c:pt>
                <c:pt idx="25">
                  <c:v>41836</c:v>
                </c:pt>
                <c:pt idx="26">
                  <c:v>41837</c:v>
                </c:pt>
                <c:pt idx="27">
                  <c:v>41838</c:v>
                </c:pt>
                <c:pt idx="28">
                  <c:v>41839</c:v>
                </c:pt>
                <c:pt idx="29">
                  <c:v>41840</c:v>
                </c:pt>
                <c:pt idx="30">
                  <c:v>41841</c:v>
                </c:pt>
                <c:pt idx="31">
                  <c:v>41842</c:v>
                </c:pt>
                <c:pt idx="32">
                  <c:v>41843</c:v>
                </c:pt>
                <c:pt idx="33">
                  <c:v>41844</c:v>
                </c:pt>
                <c:pt idx="34">
                  <c:v>41845</c:v>
                </c:pt>
                <c:pt idx="35">
                  <c:v>41846</c:v>
                </c:pt>
                <c:pt idx="36">
                  <c:v>41847</c:v>
                </c:pt>
                <c:pt idx="37">
                  <c:v>41848</c:v>
                </c:pt>
                <c:pt idx="38">
                  <c:v>41849</c:v>
                </c:pt>
                <c:pt idx="39">
                  <c:v>41850</c:v>
                </c:pt>
                <c:pt idx="40">
                  <c:v>41851</c:v>
                </c:pt>
              </c:numCache>
            </c:numRef>
          </c:cat>
          <c:val>
            <c:numRef>
              <c:f>BTW!$B$83:$B$123</c:f>
              <c:numCache>
                <c:formatCode>General</c:formatCode>
                <c:ptCount val="41"/>
                <c:pt idx="4" formatCode="0">
                  <c:v>0</c:v>
                </c:pt>
                <c:pt idx="6" formatCode="0">
                  <c:v>0</c:v>
                </c:pt>
                <c:pt idx="9" formatCode="0">
                  <c:v>3</c:v>
                </c:pt>
                <c:pt idx="10" formatCode="0">
                  <c:v>6</c:v>
                </c:pt>
                <c:pt idx="11" formatCode="0">
                  <c:v>13</c:v>
                </c:pt>
                <c:pt idx="13" formatCode="0">
                  <c:v>22</c:v>
                </c:pt>
                <c:pt idx="15" formatCode="0">
                  <c:v>13</c:v>
                </c:pt>
                <c:pt idx="17" formatCode="0">
                  <c:v>26</c:v>
                </c:pt>
                <c:pt idx="20" formatCode="0">
                  <c:v>0</c:v>
                </c:pt>
                <c:pt idx="23">
                  <c:v>10</c:v>
                </c:pt>
                <c:pt idx="26" formatCode="0">
                  <c:v>4</c:v>
                </c:pt>
                <c:pt idx="30" formatCode="0">
                  <c:v>39</c:v>
                </c:pt>
                <c:pt idx="32" formatCode="0">
                  <c:v>18</c:v>
                </c:pt>
                <c:pt idx="34" formatCode="0">
                  <c:v>12</c:v>
                </c:pt>
                <c:pt idx="37" formatCode="0">
                  <c:v>6</c:v>
                </c:pt>
              </c:numCache>
            </c:numRef>
          </c:val>
        </c:ser>
        <c:dLbls>
          <c:showLegendKey val="0"/>
          <c:showVal val="0"/>
          <c:showCatName val="0"/>
          <c:showSerName val="0"/>
          <c:showPercent val="0"/>
          <c:showBubbleSize val="0"/>
        </c:dLbls>
        <c:gapWidth val="150"/>
        <c:axId val="49130880"/>
        <c:axId val="49136768"/>
      </c:barChart>
      <c:barChart>
        <c:barDir val="col"/>
        <c:grouping val="clustered"/>
        <c:varyColors val="0"/>
        <c:ser>
          <c:idx val="4"/>
          <c:order val="1"/>
          <c:tx>
            <c:strRef>
              <c:f>BTW!$F$9</c:f>
              <c:strCache>
                <c:ptCount val="1"/>
                <c:pt idx="0">
                  <c:v>Eier </c:v>
                </c:pt>
              </c:strCache>
            </c:strRef>
          </c:tx>
          <c:spPr>
            <a:solidFill>
              <a:srgbClr val="99CC00"/>
            </a:solidFill>
            <a:ln w="25400">
              <a:noFill/>
            </a:ln>
          </c:spPr>
          <c:invertIfNegative val="0"/>
          <c:cat>
            <c:numRef>
              <c:f>BTW!$A$82:$A$128</c:f>
              <c:numCache>
                <c:formatCode>d/\ mmm</c:formatCode>
                <c:ptCount val="47"/>
                <c:pt idx="0">
                  <c:v>41810</c:v>
                </c:pt>
                <c:pt idx="1">
                  <c:v>41811</c:v>
                </c:pt>
                <c:pt idx="2">
                  <c:v>41812</c:v>
                </c:pt>
                <c:pt idx="3">
                  <c:v>41813</c:v>
                </c:pt>
                <c:pt idx="4">
                  <c:v>41814</c:v>
                </c:pt>
                <c:pt idx="5">
                  <c:v>41815</c:v>
                </c:pt>
                <c:pt idx="6">
                  <c:v>41816</c:v>
                </c:pt>
                <c:pt idx="7">
                  <c:v>41817</c:v>
                </c:pt>
                <c:pt idx="8">
                  <c:v>41818</c:v>
                </c:pt>
                <c:pt idx="9">
                  <c:v>41819</c:v>
                </c:pt>
                <c:pt idx="10">
                  <c:v>41820</c:v>
                </c:pt>
                <c:pt idx="11">
                  <c:v>41821</c:v>
                </c:pt>
                <c:pt idx="12">
                  <c:v>41822</c:v>
                </c:pt>
                <c:pt idx="13">
                  <c:v>41823</c:v>
                </c:pt>
                <c:pt idx="14">
                  <c:v>41824</c:v>
                </c:pt>
                <c:pt idx="15">
                  <c:v>41825</c:v>
                </c:pt>
                <c:pt idx="16">
                  <c:v>41826</c:v>
                </c:pt>
                <c:pt idx="17">
                  <c:v>41827</c:v>
                </c:pt>
                <c:pt idx="18">
                  <c:v>41828</c:v>
                </c:pt>
                <c:pt idx="19">
                  <c:v>41829</c:v>
                </c:pt>
                <c:pt idx="20">
                  <c:v>41830</c:v>
                </c:pt>
                <c:pt idx="21">
                  <c:v>41831</c:v>
                </c:pt>
                <c:pt idx="22">
                  <c:v>41832</c:v>
                </c:pt>
                <c:pt idx="23">
                  <c:v>41833</c:v>
                </c:pt>
                <c:pt idx="24">
                  <c:v>41834</c:v>
                </c:pt>
                <c:pt idx="25">
                  <c:v>41835</c:v>
                </c:pt>
                <c:pt idx="26">
                  <c:v>41836</c:v>
                </c:pt>
                <c:pt idx="27">
                  <c:v>41837</c:v>
                </c:pt>
                <c:pt idx="28">
                  <c:v>41838</c:v>
                </c:pt>
                <c:pt idx="29">
                  <c:v>41839</c:v>
                </c:pt>
                <c:pt idx="30">
                  <c:v>41840</c:v>
                </c:pt>
                <c:pt idx="31">
                  <c:v>41841</c:v>
                </c:pt>
                <c:pt idx="32">
                  <c:v>41842</c:v>
                </c:pt>
                <c:pt idx="33">
                  <c:v>41843</c:v>
                </c:pt>
                <c:pt idx="34">
                  <c:v>41844</c:v>
                </c:pt>
                <c:pt idx="35">
                  <c:v>41845</c:v>
                </c:pt>
                <c:pt idx="36">
                  <c:v>41846</c:v>
                </c:pt>
                <c:pt idx="37">
                  <c:v>41847</c:v>
                </c:pt>
                <c:pt idx="38">
                  <c:v>41848</c:v>
                </c:pt>
                <c:pt idx="39">
                  <c:v>41849</c:v>
                </c:pt>
                <c:pt idx="40">
                  <c:v>41850</c:v>
                </c:pt>
                <c:pt idx="41">
                  <c:v>41851</c:v>
                </c:pt>
                <c:pt idx="42">
                  <c:v>41852</c:v>
                </c:pt>
                <c:pt idx="43">
                  <c:v>41853</c:v>
                </c:pt>
                <c:pt idx="44">
                  <c:v>41854</c:v>
                </c:pt>
                <c:pt idx="45">
                  <c:v>41855</c:v>
                </c:pt>
                <c:pt idx="46">
                  <c:v>41856</c:v>
                </c:pt>
              </c:numCache>
            </c:numRef>
          </c:cat>
          <c:val>
            <c:numRef>
              <c:f>BTW!$G$82:$G$123</c:f>
              <c:numCache>
                <c:formatCode>0</c:formatCode>
                <c:ptCount val="4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40</c:v>
                </c:pt>
                <c:pt idx="19">
                  <c:v>0</c:v>
                </c:pt>
                <c:pt idx="20">
                  <c:v>0</c:v>
                </c:pt>
                <c:pt idx="21">
                  <c:v>0</c:v>
                </c:pt>
                <c:pt idx="22">
                  <c:v>0</c:v>
                </c:pt>
                <c:pt idx="23">
                  <c:v>0</c:v>
                </c:pt>
                <c:pt idx="24">
                  <c:v>0</c:v>
                </c:pt>
                <c:pt idx="25">
                  <c:v>0</c:v>
                </c:pt>
                <c:pt idx="26">
                  <c:v>0</c:v>
                </c:pt>
                <c:pt idx="27">
                  <c:v>10</c:v>
                </c:pt>
                <c:pt idx="28">
                  <c:v>0</c:v>
                </c:pt>
                <c:pt idx="29">
                  <c:v>0</c:v>
                </c:pt>
                <c:pt idx="30">
                  <c:v>0</c:v>
                </c:pt>
                <c:pt idx="31">
                  <c:v>0</c:v>
                </c:pt>
                <c:pt idx="32">
                  <c:v>0</c:v>
                </c:pt>
                <c:pt idx="33">
                  <c:v>5</c:v>
                </c:pt>
                <c:pt idx="34">
                  <c:v>0</c:v>
                </c:pt>
                <c:pt idx="35">
                  <c:v>0</c:v>
                </c:pt>
                <c:pt idx="36">
                  <c:v>0</c:v>
                </c:pt>
                <c:pt idx="37">
                  <c:v>0</c:v>
                </c:pt>
                <c:pt idx="38">
                  <c:v>0</c:v>
                </c:pt>
                <c:pt idx="39">
                  <c:v>0</c:v>
                </c:pt>
                <c:pt idx="40">
                  <c:v>0</c:v>
                </c:pt>
                <c:pt idx="41">
                  <c:v>0</c:v>
                </c:pt>
              </c:numCache>
            </c:numRef>
          </c:val>
        </c:ser>
        <c:ser>
          <c:idx val="2"/>
          <c:order val="2"/>
          <c:tx>
            <c:strRef>
              <c:f>BTW!$M$9</c:f>
              <c:strCache>
                <c:ptCount val="1"/>
                <c:pt idx="0">
                  <c:v>Larven</c:v>
                </c:pt>
              </c:strCache>
            </c:strRef>
          </c:tx>
          <c:spPr>
            <a:pattFill prst="dkHorz">
              <a:fgClr>
                <a:srgbClr val="333333"/>
              </a:fgClr>
              <a:bgClr>
                <a:srgbClr val="FFFFFF"/>
              </a:bgClr>
            </a:pattFill>
            <a:ln w="25400">
              <a:noFill/>
            </a:ln>
          </c:spPr>
          <c:invertIfNegative val="0"/>
          <c:cat>
            <c:numRef>
              <c:f>BTW!$A$82:$A$128</c:f>
              <c:numCache>
                <c:formatCode>d/\ mmm</c:formatCode>
                <c:ptCount val="47"/>
                <c:pt idx="0">
                  <c:v>41810</c:v>
                </c:pt>
                <c:pt idx="1">
                  <c:v>41811</c:v>
                </c:pt>
                <c:pt idx="2">
                  <c:v>41812</c:v>
                </c:pt>
                <c:pt idx="3">
                  <c:v>41813</c:v>
                </c:pt>
                <c:pt idx="4">
                  <c:v>41814</c:v>
                </c:pt>
                <c:pt idx="5">
                  <c:v>41815</c:v>
                </c:pt>
                <c:pt idx="6">
                  <c:v>41816</c:v>
                </c:pt>
                <c:pt idx="7">
                  <c:v>41817</c:v>
                </c:pt>
                <c:pt idx="8">
                  <c:v>41818</c:v>
                </c:pt>
                <c:pt idx="9">
                  <c:v>41819</c:v>
                </c:pt>
                <c:pt idx="10">
                  <c:v>41820</c:v>
                </c:pt>
                <c:pt idx="11">
                  <c:v>41821</c:v>
                </c:pt>
                <c:pt idx="12">
                  <c:v>41822</c:v>
                </c:pt>
                <c:pt idx="13">
                  <c:v>41823</c:v>
                </c:pt>
                <c:pt idx="14">
                  <c:v>41824</c:v>
                </c:pt>
                <c:pt idx="15">
                  <c:v>41825</c:v>
                </c:pt>
                <c:pt idx="16">
                  <c:v>41826</c:v>
                </c:pt>
                <c:pt idx="17">
                  <c:v>41827</c:v>
                </c:pt>
                <c:pt idx="18">
                  <c:v>41828</c:v>
                </c:pt>
                <c:pt idx="19">
                  <c:v>41829</c:v>
                </c:pt>
                <c:pt idx="20">
                  <c:v>41830</c:v>
                </c:pt>
                <c:pt idx="21">
                  <c:v>41831</c:v>
                </c:pt>
                <c:pt idx="22">
                  <c:v>41832</c:v>
                </c:pt>
                <c:pt idx="23">
                  <c:v>41833</c:v>
                </c:pt>
                <c:pt idx="24">
                  <c:v>41834</c:v>
                </c:pt>
                <c:pt idx="25">
                  <c:v>41835</c:v>
                </c:pt>
                <c:pt idx="26">
                  <c:v>41836</c:v>
                </c:pt>
                <c:pt idx="27">
                  <c:v>41837</c:v>
                </c:pt>
                <c:pt idx="28">
                  <c:v>41838</c:v>
                </c:pt>
                <c:pt idx="29">
                  <c:v>41839</c:v>
                </c:pt>
                <c:pt idx="30">
                  <c:v>41840</c:v>
                </c:pt>
                <c:pt idx="31">
                  <c:v>41841</c:v>
                </c:pt>
                <c:pt idx="32">
                  <c:v>41842</c:v>
                </c:pt>
                <c:pt idx="33">
                  <c:v>41843</c:v>
                </c:pt>
                <c:pt idx="34">
                  <c:v>41844</c:v>
                </c:pt>
                <c:pt idx="35">
                  <c:v>41845</c:v>
                </c:pt>
                <c:pt idx="36">
                  <c:v>41846</c:v>
                </c:pt>
                <c:pt idx="37">
                  <c:v>41847</c:v>
                </c:pt>
                <c:pt idx="38">
                  <c:v>41848</c:v>
                </c:pt>
                <c:pt idx="39">
                  <c:v>41849</c:v>
                </c:pt>
                <c:pt idx="40">
                  <c:v>41850</c:v>
                </c:pt>
                <c:pt idx="41">
                  <c:v>41851</c:v>
                </c:pt>
                <c:pt idx="42">
                  <c:v>41852</c:v>
                </c:pt>
                <c:pt idx="43">
                  <c:v>41853</c:v>
                </c:pt>
                <c:pt idx="44">
                  <c:v>41854</c:v>
                </c:pt>
                <c:pt idx="45">
                  <c:v>41855</c:v>
                </c:pt>
                <c:pt idx="46">
                  <c:v>41856</c:v>
                </c:pt>
              </c:numCache>
            </c:numRef>
          </c:cat>
          <c:val>
            <c:numRef>
              <c:f>BTW!$N$83:$N$123</c:f>
              <c:numCache>
                <c:formatCode>0</c:formatCode>
                <c:ptCount val="4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val>
        </c:ser>
        <c:dLbls>
          <c:showLegendKey val="0"/>
          <c:showVal val="0"/>
          <c:showCatName val="0"/>
          <c:showSerName val="0"/>
          <c:showPercent val="0"/>
          <c:showBubbleSize val="0"/>
        </c:dLbls>
        <c:gapWidth val="0"/>
        <c:axId val="49138688"/>
        <c:axId val="49148672"/>
      </c:barChart>
      <c:dateAx>
        <c:axId val="49130880"/>
        <c:scaling>
          <c:orientation val="minMax"/>
        </c:scaling>
        <c:delete val="0"/>
        <c:axPos val="b"/>
        <c:numFmt formatCode="d/\ mmm/" sourceLinked="0"/>
        <c:majorTickMark val="out"/>
        <c:minorTickMark val="out"/>
        <c:tickLblPos val="nextTo"/>
        <c:spPr>
          <a:ln w="3175">
            <a:solidFill>
              <a:srgbClr val="000000"/>
            </a:solidFill>
            <a:prstDash val="solid"/>
          </a:ln>
        </c:spPr>
        <c:txPr>
          <a:bodyPr rot="-5400000" vert="horz"/>
          <a:lstStyle/>
          <a:p>
            <a:pPr>
              <a:defRPr sz="1400" b="0" i="0" u="none" strike="noStrike" baseline="0">
                <a:solidFill>
                  <a:srgbClr val="000000"/>
                </a:solidFill>
                <a:latin typeface="Arial"/>
                <a:ea typeface="Arial"/>
                <a:cs typeface="Arial"/>
              </a:defRPr>
            </a:pPr>
            <a:endParaRPr lang="de-DE"/>
          </a:p>
        </c:txPr>
        <c:crossAx val="49136768"/>
        <c:crosses val="autoZero"/>
        <c:auto val="1"/>
        <c:lblOffset val="100"/>
        <c:baseTimeUnit val="days"/>
        <c:majorUnit val="4"/>
        <c:majorTimeUnit val="days"/>
        <c:minorUnit val="1"/>
        <c:minorTimeUnit val="days"/>
      </c:dateAx>
      <c:valAx>
        <c:axId val="49136768"/>
        <c:scaling>
          <c:orientation val="minMax"/>
          <c:max val="80"/>
          <c:min val="0"/>
        </c:scaling>
        <c:delete val="0"/>
        <c:axPos val="l"/>
        <c:majorGridlines>
          <c:spPr>
            <a:ln w="3175">
              <a:solidFill>
                <a:srgbClr val="969696"/>
              </a:solidFill>
              <a:prstDash val="solid"/>
            </a:ln>
          </c:spPr>
        </c:majorGridlines>
        <c:title>
          <c:tx>
            <c:rich>
              <a:bodyPr/>
              <a:lstStyle/>
              <a:p>
                <a:pPr>
                  <a:defRPr sz="1400" b="0" i="0" u="none" strike="noStrike" baseline="0">
                    <a:solidFill>
                      <a:srgbClr val="000000"/>
                    </a:solidFill>
                    <a:latin typeface="Arial"/>
                    <a:ea typeface="Arial"/>
                    <a:cs typeface="Arial"/>
                  </a:defRPr>
                </a:pPr>
                <a:r>
                  <a:rPr lang="de-DE"/>
                  <a:t>Falter / Pheromonfalle</a:t>
                </a:r>
              </a:p>
            </c:rich>
          </c:tx>
          <c:layout>
            <c:manualLayout>
              <c:xMode val="edge"/>
              <c:yMode val="edge"/>
              <c:x val="6.2369860017497825E-3"/>
              <c:y val="0.39057240143369187"/>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de-DE"/>
          </a:p>
        </c:txPr>
        <c:crossAx val="49130880"/>
        <c:crosses val="autoZero"/>
        <c:crossBetween val="midCat"/>
        <c:majorUnit val="10"/>
        <c:minorUnit val="5"/>
      </c:valAx>
      <c:dateAx>
        <c:axId val="49138688"/>
        <c:scaling>
          <c:orientation val="minMax"/>
        </c:scaling>
        <c:delete val="1"/>
        <c:axPos val="b"/>
        <c:numFmt formatCode="d/\ mmm" sourceLinked="1"/>
        <c:majorTickMark val="out"/>
        <c:minorTickMark val="none"/>
        <c:tickLblPos val="none"/>
        <c:crossAx val="49148672"/>
        <c:crosses val="autoZero"/>
        <c:auto val="1"/>
        <c:lblOffset val="100"/>
        <c:baseTimeUnit val="days"/>
      </c:dateAx>
      <c:valAx>
        <c:axId val="49148672"/>
        <c:scaling>
          <c:orientation val="minMax"/>
          <c:max val="40"/>
        </c:scaling>
        <c:delete val="0"/>
        <c:axPos val="r"/>
        <c:minorGridlines/>
        <c:title>
          <c:tx>
            <c:rich>
              <a:bodyPr rot="5400000" vert="horz"/>
              <a:lstStyle/>
              <a:p>
                <a:pPr algn="ctr">
                  <a:defRPr sz="1400" b="0" i="0" u="none" strike="noStrike" baseline="0">
                    <a:solidFill>
                      <a:srgbClr val="000000"/>
                    </a:solidFill>
                    <a:latin typeface="Arial"/>
                    <a:ea typeface="Arial"/>
                    <a:cs typeface="Arial"/>
                  </a:defRPr>
                </a:pPr>
                <a:r>
                  <a:rPr lang="de-DE"/>
                  <a:t>Eier bzw. Larven / 100 Trauben</a:t>
                </a:r>
              </a:p>
            </c:rich>
          </c:tx>
          <c:layout>
            <c:manualLayout>
              <c:xMode val="edge"/>
              <c:yMode val="edge"/>
              <c:x val="0.96049890638670188"/>
              <c:y val="0.32323225806451611"/>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de-DE"/>
          </a:p>
        </c:txPr>
        <c:crossAx val="49138688"/>
        <c:crosses val="max"/>
        <c:crossBetween val="midCat"/>
        <c:majorUnit val="10"/>
        <c:minorUnit val="5"/>
      </c:valAx>
      <c:spPr>
        <a:solidFill>
          <a:srgbClr val="FFFFFF"/>
        </a:solidFill>
        <a:ln w="12700">
          <a:solidFill>
            <a:srgbClr val="808080"/>
          </a:solidFill>
          <a:prstDash val="solid"/>
        </a:ln>
      </c:spPr>
    </c:plotArea>
    <c:legend>
      <c:legendPos val="r"/>
      <c:layout>
        <c:manualLayout>
          <c:xMode val="edge"/>
          <c:yMode val="edge"/>
          <c:x val="0.10895348738351344"/>
          <c:y val="0.23176501628395926"/>
          <c:w val="0.12638888888888888"/>
          <c:h val="0.18212473118279573"/>
        </c:manualLayout>
      </c:layout>
      <c:overlay val="0"/>
      <c:spPr>
        <a:solidFill>
          <a:srgbClr val="FFFFFF"/>
        </a:solidFill>
        <a:ln w="3175">
          <a:solidFill>
            <a:srgbClr val="000000"/>
          </a:solidFill>
          <a:prstDash val="solid"/>
        </a:ln>
      </c:spPr>
      <c:txPr>
        <a:bodyPr/>
        <a:lstStyle/>
        <a:p>
          <a:pPr>
            <a:defRPr sz="1400" b="0" i="0" u="none" strike="noStrike" baseline="0">
              <a:solidFill>
                <a:srgbClr val="000000"/>
              </a:solidFill>
              <a:latin typeface="Arial" pitchFamily="34" charset="0"/>
              <a:ea typeface="Arial"/>
              <a:cs typeface="Arial" pitchFamily="34" charset="0"/>
            </a:defRPr>
          </a:pPr>
          <a:endParaRPr lang="de-DE"/>
        </a:p>
      </c:txPr>
    </c:legend>
    <c:plotVisOnly val="0"/>
    <c:dispBlanksAs val="zero"/>
    <c:showDLblsOverMax val="0"/>
  </c:chart>
  <c:spPr>
    <a:noFill/>
    <a:ln w="9525">
      <a:noFill/>
    </a:ln>
  </c:spPr>
  <c:txPr>
    <a:bodyPr/>
    <a:lstStyle/>
    <a:p>
      <a:pPr>
        <a:defRPr sz="1075" b="0" i="0" u="none" strike="noStrike" baseline="0">
          <a:solidFill>
            <a:srgbClr val="000000"/>
          </a:solidFill>
          <a:latin typeface="Arial"/>
          <a:ea typeface="Arial"/>
          <a:cs typeface="Arial"/>
        </a:defRPr>
      </a:pPr>
      <a:endParaRPr lang="de-DE"/>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356542510837825E-2"/>
          <c:y val="0.29182650808639227"/>
          <c:w val="0.91385918782624087"/>
          <c:h val="0.52355378219034809"/>
        </c:manualLayout>
      </c:layout>
      <c:barChart>
        <c:barDir val="col"/>
        <c:grouping val="stacked"/>
        <c:varyColors val="0"/>
        <c:ser>
          <c:idx val="1"/>
          <c:order val="0"/>
          <c:tx>
            <c:strRef>
              <c:f>Tabelle1!$C$2:$C$3</c:f>
              <c:strCache>
                <c:ptCount val="1"/>
                <c:pt idx="0">
                  <c:v>Proben  mit Eiablage</c:v>
                </c:pt>
              </c:strCache>
            </c:strRef>
          </c:tx>
          <c:spPr>
            <a:solidFill>
              <a:srgbClr val="A50021"/>
            </a:solidFill>
          </c:spPr>
          <c:invertIfNegative val="0"/>
          <c:cat>
            <c:numRef>
              <c:f>Tabelle1!$A$4:$A$63</c:f>
              <c:numCache>
                <c:formatCode>d\-mmm</c:formatCode>
                <c:ptCount val="60"/>
                <c:pt idx="1">
                  <c:v>41869</c:v>
                </c:pt>
                <c:pt idx="3">
                  <c:v>41872</c:v>
                </c:pt>
                <c:pt idx="5">
                  <c:v>41874</c:v>
                </c:pt>
                <c:pt idx="6">
                  <c:v>41875</c:v>
                </c:pt>
                <c:pt idx="7">
                  <c:v>41876</c:v>
                </c:pt>
                <c:pt idx="8">
                  <c:v>41877</c:v>
                </c:pt>
                <c:pt idx="9">
                  <c:v>41878</c:v>
                </c:pt>
                <c:pt idx="10">
                  <c:v>41879</c:v>
                </c:pt>
                <c:pt idx="11">
                  <c:v>41880</c:v>
                </c:pt>
                <c:pt idx="13">
                  <c:v>41883</c:v>
                </c:pt>
                <c:pt idx="14">
                  <c:v>41884</c:v>
                </c:pt>
                <c:pt idx="15">
                  <c:v>41885</c:v>
                </c:pt>
                <c:pt idx="16">
                  <c:v>41886</c:v>
                </c:pt>
                <c:pt idx="18">
                  <c:v>41889</c:v>
                </c:pt>
                <c:pt idx="19">
                  <c:v>41890</c:v>
                </c:pt>
                <c:pt idx="20">
                  <c:v>41891</c:v>
                </c:pt>
                <c:pt idx="21">
                  <c:v>41892</c:v>
                </c:pt>
                <c:pt idx="22">
                  <c:v>41893</c:v>
                </c:pt>
                <c:pt idx="24">
                  <c:v>41896</c:v>
                </c:pt>
                <c:pt idx="25">
                  <c:v>41897</c:v>
                </c:pt>
                <c:pt idx="27">
                  <c:v>41900</c:v>
                </c:pt>
                <c:pt idx="29">
                  <c:v>41903</c:v>
                </c:pt>
                <c:pt idx="30">
                  <c:v>41904</c:v>
                </c:pt>
                <c:pt idx="31">
                  <c:v>41905</c:v>
                </c:pt>
                <c:pt idx="32">
                  <c:v>41906</c:v>
                </c:pt>
                <c:pt idx="33">
                  <c:v>41907</c:v>
                </c:pt>
                <c:pt idx="35">
                  <c:v>41911</c:v>
                </c:pt>
                <c:pt idx="37">
                  <c:v>41913</c:v>
                </c:pt>
                <c:pt idx="38">
                  <c:v>41914</c:v>
                </c:pt>
                <c:pt idx="40">
                  <c:v>41918</c:v>
                </c:pt>
                <c:pt idx="42">
                  <c:v>41920</c:v>
                </c:pt>
                <c:pt idx="44">
                  <c:v>41924</c:v>
                </c:pt>
                <c:pt idx="45">
                  <c:v>41925</c:v>
                </c:pt>
                <c:pt idx="47">
                  <c:v>41927</c:v>
                </c:pt>
                <c:pt idx="49">
                  <c:v>41932</c:v>
                </c:pt>
                <c:pt idx="51">
                  <c:v>41939</c:v>
                </c:pt>
                <c:pt idx="53">
                  <c:v>41941</c:v>
                </c:pt>
                <c:pt idx="55">
                  <c:v>41946</c:v>
                </c:pt>
                <c:pt idx="57">
                  <c:v>41953</c:v>
                </c:pt>
                <c:pt idx="59">
                  <c:v>41961</c:v>
                </c:pt>
              </c:numCache>
            </c:numRef>
          </c:cat>
          <c:val>
            <c:numRef>
              <c:f>Tabelle1!$C$4:$C$63</c:f>
              <c:numCache>
                <c:formatCode>0</c:formatCode>
                <c:ptCount val="60"/>
                <c:pt idx="1">
                  <c:v>2</c:v>
                </c:pt>
                <c:pt idx="3">
                  <c:v>4</c:v>
                </c:pt>
                <c:pt idx="5">
                  <c:v>0</c:v>
                </c:pt>
                <c:pt idx="6">
                  <c:v>3</c:v>
                </c:pt>
                <c:pt idx="7">
                  <c:v>10</c:v>
                </c:pt>
                <c:pt idx="8">
                  <c:v>1</c:v>
                </c:pt>
                <c:pt idx="9">
                  <c:v>5</c:v>
                </c:pt>
                <c:pt idx="10">
                  <c:v>1</c:v>
                </c:pt>
                <c:pt idx="11">
                  <c:v>0</c:v>
                </c:pt>
                <c:pt idx="13">
                  <c:v>15</c:v>
                </c:pt>
                <c:pt idx="14">
                  <c:v>10</c:v>
                </c:pt>
                <c:pt idx="15">
                  <c:v>3</c:v>
                </c:pt>
                <c:pt idx="16">
                  <c:v>7</c:v>
                </c:pt>
                <c:pt idx="18">
                  <c:v>1</c:v>
                </c:pt>
                <c:pt idx="19">
                  <c:v>10</c:v>
                </c:pt>
                <c:pt idx="20">
                  <c:v>16</c:v>
                </c:pt>
                <c:pt idx="21">
                  <c:v>4</c:v>
                </c:pt>
                <c:pt idx="22">
                  <c:v>6</c:v>
                </c:pt>
                <c:pt idx="24">
                  <c:v>1</c:v>
                </c:pt>
                <c:pt idx="25">
                  <c:v>14</c:v>
                </c:pt>
                <c:pt idx="27">
                  <c:v>1</c:v>
                </c:pt>
                <c:pt idx="29">
                  <c:v>3</c:v>
                </c:pt>
                <c:pt idx="30">
                  <c:v>6</c:v>
                </c:pt>
                <c:pt idx="31">
                  <c:v>1</c:v>
                </c:pt>
                <c:pt idx="32">
                  <c:v>3</c:v>
                </c:pt>
                <c:pt idx="33">
                  <c:v>1</c:v>
                </c:pt>
                <c:pt idx="35">
                  <c:v>1</c:v>
                </c:pt>
                <c:pt idx="37">
                  <c:v>1</c:v>
                </c:pt>
                <c:pt idx="38" formatCode="General">
                  <c:v>0</c:v>
                </c:pt>
                <c:pt idx="40" formatCode="General">
                  <c:v>1</c:v>
                </c:pt>
                <c:pt idx="42" formatCode="General">
                  <c:v>1</c:v>
                </c:pt>
                <c:pt idx="44" formatCode="General">
                  <c:v>2</c:v>
                </c:pt>
                <c:pt idx="45" formatCode="General">
                  <c:v>5</c:v>
                </c:pt>
                <c:pt idx="47" formatCode="General">
                  <c:v>2</c:v>
                </c:pt>
                <c:pt idx="49" formatCode="General">
                  <c:v>6</c:v>
                </c:pt>
                <c:pt idx="51" formatCode="General">
                  <c:v>2</c:v>
                </c:pt>
                <c:pt idx="53" formatCode="General">
                  <c:v>0</c:v>
                </c:pt>
                <c:pt idx="55" formatCode="General">
                  <c:v>2</c:v>
                </c:pt>
                <c:pt idx="57" formatCode="General">
                  <c:v>0</c:v>
                </c:pt>
                <c:pt idx="59" formatCode="General">
                  <c:v>0</c:v>
                </c:pt>
              </c:numCache>
            </c:numRef>
          </c:val>
        </c:ser>
        <c:ser>
          <c:idx val="0"/>
          <c:order val="1"/>
          <c:tx>
            <c:strRef>
              <c:f>Tabelle1!$D$2:$D$3</c:f>
              <c:strCache>
                <c:ptCount val="1"/>
                <c:pt idx="0">
                  <c:v>Proben  ohne Eiablage</c:v>
                </c:pt>
              </c:strCache>
            </c:strRef>
          </c:tx>
          <c:spPr>
            <a:solidFill>
              <a:srgbClr val="808000"/>
            </a:solidFill>
          </c:spPr>
          <c:invertIfNegative val="0"/>
          <c:cat>
            <c:numRef>
              <c:f>Tabelle1!$A$4:$A$63</c:f>
              <c:numCache>
                <c:formatCode>d\-mmm</c:formatCode>
                <c:ptCount val="60"/>
                <c:pt idx="1">
                  <c:v>41869</c:v>
                </c:pt>
                <c:pt idx="3">
                  <c:v>41872</c:v>
                </c:pt>
                <c:pt idx="5">
                  <c:v>41874</c:v>
                </c:pt>
                <c:pt idx="6">
                  <c:v>41875</c:v>
                </c:pt>
                <c:pt idx="7">
                  <c:v>41876</c:v>
                </c:pt>
                <c:pt idx="8">
                  <c:v>41877</c:v>
                </c:pt>
                <c:pt idx="9">
                  <c:v>41878</c:v>
                </c:pt>
                <c:pt idx="10">
                  <c:v>41879</c:v>
                </c:pt>
                <c:pt idx="11">
                  <c:v>41880</c:v>
                </c:pt>
                <c:pt idx="13">
                  <c:v>41883</c:v>
                </c:pt>
                <c:pt idx="14">
                  <c:v>41884</c:v>
                </c:pt>
                <c:pt idx="15">
                  <c:v>41885</c:v>
                </c:pt>
                <c:pt idx="16">
                  <c:v>41886</c:v>
                </c:pt>
                <c:pt idx="18">
                  <c:v>41889</c:v>
                </c:pt>
                <c:pt idx="19">
                  <c:v>41890</c:v>
                </c:pt>
                <c:pt idx="20">
                  <c:v>41891</c:v>
                </c:pt>
                <c:pt idx="21">
                  <c:v>41892</c:v>
                </c:pt>
                <c:pt idx="22">
                  <c:v>41893</c:v>
                </c:pt>
                <c:pt idx="24">
                  <c:v>41896</c:v>
                </c:pt>
                <c:pt idx="25">
                  <c:v>41897</c:v>
                </c:pt>
                <c:pt idx="27">
                  <c:v>41900</c:v>
                </c:pt>
                <c:pt idx="29">
                  <c:v>41903</c:v>
                </c:pt>
                <c:pt idx="30">
                  <c:v>41904</c:v>
                </c:pt>
                <c:pt idx="31">
                  <c:v>41905</c:v>
                </c:pt>
                <c:pt idx="32">
                  <c:v>41906</c:v>
                </c:pt>
                <c:pt idx="33">
                  <c:v>41907</c:v>
                </c:pt>
                <c:pt idx="35">
                  <c:v>41911</c:v>
                </c:pt>
                <c:pt idx="37">
                  <c:v>41913</c:v>
                </c:pt>
                <c:pt idx="38">
                  <c:v>41914</c:v>
                </c:pt>
                <c:pt idx="40">
                  <c:v>41918</c:v>
                </c:pt>
                <c:pt idx="42">
                  <c:v>41920</c:v>
                </c:pt>
                <c:pt idx="44">
                  <c:v>41924</c:v>
                </c:pt>
                <c:pt idx="45">
                  <c:v>41925</c:v>
                </c:pt>
                <c:pt idx="47">
                  <c:v>41927</c:v>
                </c:pt>
                <c:pt idx="49">
                  <c:v>41932</c:v>
                </c:pt>
                <c:pt idx="51">
                  <c:v>41939</c:v>
                </c:pt>
                <c:pt idx="53">
                  <c:v>41941</c:v>
                </c:pt>
                <c:pt idx="55">
                  <c:v>41946</c:v>
                </c:pt>
                <c:pt idx="57">
                  <c:v>41953</c:v>
                </c:pt>
                <c:pt idx="59">
                  <c:v>41961</c:v>
                </c:pt>
              </c:numCache>
            </c:numRef>
          </c:cat>
          <c:val>
            <c:numRef>
              <c:f>Tabelle1!$D$4:$D$63</c:f>
              <c:numCache>
                <c:formatCode>0</c:formatCode>
                <c:ptCount val="60"/>
                <c:pt idx="1">
                  <c:v>1</c:v>
                </c:pt>
                <c:pt idx="3">
                  <c:v>4</c:v>
                </c:pt>
                <c:pt idx="5">
                  <c:v>1</c:v>
                </c:pt>
                <c:pt idx="6">
                  <c:v>6</c:v>
                </c:pt>
                <c:pt idx="7">
                  <c:v>13</c:v>
                </c:pt>
                <c:pt idx="8">
                  <c:v>4</c:v>
                </c:pt>
                <c:pt idx="9">
                  <c:v>17</c:v>
                </c:pt>
                <c:pt idx="10">
                  <c:v>5</c:v>
                </c:pt>
                <c:pt idx="11">
                  <c:v>7</c:v>
                </c:pt>
                <c:pt idx="13">
                  <c:v>20</c:v>
                </c:pt>
                <c:pt idx="14">
                  <c:v>2</c:v>
                </c:pt>
                <c:pt idx="15">
                  <c:v>1</c:v>
                </c:pt>
                <c:pt idx="16">
                  <c:v>6</c:v>
                </c:pt>
                <c:pt idx="18">
                  <c:v>0</c:v>
                </c:pt>
                <c:pt idx="19">
                  <c:v>4</c:v>
                </c:pt>
                <c:pt idx="20">
                  <c:v>5</c:v>
                </c:pt>
                <c:pt idx="21">
                  <c:v>6</c:v>
                </c:pt>
                <c:pt idx="22">
                  <c:v>5</c:v>
                </c:pt>
                <c:pt idx="24">
                  <c:v>2</c:v>
                </c:pt>
                <c:pt idx="25">
                  <c:v>4</c:v>
                </c:pt>
                <c:pt idx="27">
                  <c:v>3</c:v>
                </c:pt>
                <c:pt idx="29">
                  <c:v>0</c:v>
                </c:pt>
                <c:pt idx="30">
                  <c:v>10</c:v>
                </c:pt>
                <c:pt idx="31">
                  <c:v>0</c:v>
                </c:pt>
                <c:pt idx="32">
                  <c:v>2</c:v>
                </c:pt>
                <c:pt idx="33">
                  <c:v>0</c:v>
                </c:pt>
                <c:pt idx="35">
                  <c:v>0</c:v>
                </c:pt>
                <c:pt idx="37">
                  <c:v>2</c:v>
                </c:pt>
                <c:pt idx="38">
                  <c:v>2</c:v>
                </c:pt>
                <c:pt idx="40">
                  <c:v>0</c:v>
                </c:pt>
                <c:pt idx="42">
                  <c:v>1</c:v>
                </c:pt>
                <c:pt idx="44">
                  <c:v>0</c:v>
                </c:pt>
                <c:pt idx="45">
                  <c:v>1</c:v>
                </c:pt>
                <c:pt idx="47">
                  <c:v>2</c:v>
                </c:pt>
                <c:pt idx="49">
                  <c:v>6</c:v>
                </c:pt>
                <c:pt idx="51">
                  <c:v>2</c:v>
                </c:pt>
                <c:pt idx="53">
                  <c:v>2</c:v>
                </c:pt>
                <c:pt idx="55">
                  <c:v>1</c:v>
                </c:pt>
                <c:pt idx="57">
                  <c:v>1</c:v>
                </c:pt>
                <c:pt idx="59">
                  <c:v>1</c:v>
                </c:pt>
              </c:numCache>
            </c:numRef>
          </c:val>
        </c:ser>
        <c:dLbls>
          <c:showLegendKey val="0"/>
          <c:showVal val="0"/>
          <c:showCatName val="0"/>
          <c:showSerName val="0"/>
          <c:showPercent val="0"/>
          <c:showBubbleSize val="0"/>
        </c:dLbls>
        <c:gapWidth val="55"/>
        <c:overlap val="100"/>
        <c:axId val="183301248"/>
        <c:axId val="183302784"/>
      </c:barChart>
      <c:dateAx>
        <c:axId val="183301248"/>
        <c:scaling>
          <c:orientation val="minMax"/>
        </c:scaling>
        <c:delete val="0"/>
        <c:axPos val="b"/>
        <c:numFmt formatCode="[$-407]d/\ mmm/;@" sourceLinked="0"/>
        <c:majorTickMark val="none"/>
        <c:minorTickMark val="none"/>
        <c:tickLblPos val="low"/>
        <c:txPr>
          <a:bodyPr rot="-5400000" vert="horz"/>
          <a:lstStyle/>
          <a:p>
            <a:pPr>
              <a:defRPr sz="1600"/>
            </a:pPr>
            <a:endParaRPr lang="de-DE"/>
          </a:p>
        </c:txPr>
        <c:crossAx val="183302784"/>
        <c:crosses val="autoZero"/>
        <c:auto val="1"/>
        <c:lblOffset val="100"/>
        <c:baseTimeUnit val="days"/>
        <c:majorUnit val="7"/>
        <c:majorTimeUnit val="days"/>
      </c:dateAx>
      <c:valAx>
        <c:axId val="183302784"/>
        <c:scaling>
          <c:orientation val="minMax"/>
          <c:max val="35"/>
        </c:scaling>
        <c:delete val="0"/>
        <c:axPos val="l"/>
        <c:majorGridlines/>
        <c:title>
          <c:tx>
            <c:rich>
              <a:bodyPr rot="-5400000" vert="horz"/>
              <a:lstStyle/>
              <a:p>
                <a:pPr>
                  <a:defRPr sz="1400" b="0"/>
                </a:pPr>
                <a:r>
                  <a:rPr lang="de-DE" sz="1400" b="0" dirty="0" smtClean="0"/>
                  <a:t>Anzahl Proben</a:t>
                </a:r>
                <a:endParaRPr lang="de-DE" sz="1400" b="0" dirty="0"/>
              </a:p>
            </c:rich>
          </c:tx>
          <c:layout/>
          <c:overlay val="0"/>
        </c:title>
        <c:numFmt formatCode="0" sourceLinked="1"/>
        <c:majorTickMark val="none"/>
        <c:minorTickMark val="none"/>
        <c:tickLblPos val="nextTo"/>
        <c:txPr>
          <a:bodyPr/>
          <a:lstStyle/>
          <a:p>
            <a:pPr>
              <a:defRPr sz="1400"/>
            </a:pPr>
            <a:endParaRPr lang="de-DE"/>
          </a:p>
        </c:txPr>
        <c:crossAx val="183301248"/>
        <c:crosses val="autoZero"/>
        <c:crossBetween val="between"/>
      </c:valAx>
    </c:plotArea>
    <c:legend>
      <c:legendPos val="r"/>
      <c:layout>
        <c:manualLayout>
          <c:xMode val="edge"/>
          <c:yMode val="edge"/>
          <c:x val="3.1410969154861385E-2"/>
          <c:y val="0.17166425458381765"/>
          <c:w val="0.36637841589173187"/>
          <c:h val="9.3810581645735566E-2"/>
        </c:manualLayout>
      </c:layout>
      <c:overlay val="0"/>
      <c:txPr>
        <a:bodyPr/>
        <a:lstStyle/>
        <a:p>
          <a:pPr>
            <a:defRPr sz="2000"/>
          </a:pPr>
          <a:endParaRPr lang="de-DE"/>
        </a:p>
      </c:txPr>
    </c:legend>
    <c:plotVisOnly val="1"/>
    <c:dispBlanksAs val="gap"/>
    <c:showDLblsOverMax val="0"/>
  </c:chart>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966989333366128E-2"/>
          <c:y val="9.6493027952846699E-2"/>
          <c:w val="0.88884369270794295"/>
          <c:h val="0.64090939160483973"/>
        </c:manualLayout>
      </c:layout>
      <c:barChart>
        <c:barDir val="col"/>
        <c:grouping val="stacked"/>
        <c:varyColors val="0"/>
        <c:ser>
          <c:idx val="1"/>
          <c:order val="0"/>
          <c:tx>
            <c:v>Rotwein ohne Eiablage</c:v>
          </c:tx>
          <c:spPr>
            <a:solidFill>
              <a:srgbClr val="A50021"/>
            </a:solidFill>
          </c:spPr>
          <c:invertIfNegative val="0"/>
          <c:cat>
            <c:strRef>
              <c:f>Tabelle2!$A$6:$A$27</c:f>
              <c:strCache>
                <c:ptCount val="22"/>
                <c:pt idx="0">
                  <c:v>Acolon</c:v>
                </c:pt>
                <c:pt idx="1">
                  <c:v>Blaufränkisch</c:v>
                </c:pt>
                <c:pt idx="2">
                  <c:v>Cabernet Dorsa</c:v>
                </c:pt>
                <c:pt idx="3">
                  <c:v>Domina</c:v>
                </c:pt>
                <c:pt idx="4">
                  <c:v>Dornfelder</c:v>
                </c:pt>
                <c:pt idx="5">
                  <c:v>Frühburgunder</c:v>
                </c:pt>
                <c:pt idx="6">
                  <c:v>Merlot</c:v>
                </c:pt>
                <c:pt idx="7">
                  <c:v>Portugieser</c:v>
                </c:pt>
                <c:pt idx="8">
                  <c:v>Regent</c:v>
                </c:pt>
                <c:pt idx="9">
                  <c:v>Sant Laurent</c:v>
                </c:pt>
                <c:pt idx="10">
                  <c:v>Schwarzriesling</c:v>
                </c:pt>
                <c:pt idx="11">
                  <c:v>Spätburgunder</c:v>
                </c:pt>
                <c:pt idx="13">
                  <c:v>Bacchus</c:v>
                </c:pt>
                <c:pt idx="14">
                  <c:v>Blauer Silvaner</c:v>
                </c:pt>
                <c:pt idx="15">
                  <c:v>Gewürztraminer</c:v>
                </c:pt>
                <c:pt idx="16">
                  <c:v>Grauburgunder</c:v>
                </c:pt>
                <c:pt idx="17">
                  <c:v>Müller-Thurgau</c:v>
                </c:pt>
                <c:pt idx="18">
                  <c:v>Riesling</c:v>
                </c:pt>
                <c:pt idx="19">
                  <c:v>Scheurebe</c:v>
                </c:pt>
                <c:pt idx="20">
                  <c:v>Silvaner</c:v>
                </c:pt>
                <c:pt idx="21">
                  <c:v>Traminer</c:v>
                </c:pt>
              </c:strCache>
            </c:strRef>
          </c:cat>
          <c:val>
            <c:numRef>
              <c:f>Tabelle2!$D$6:$D$27</c:f>
              <c:numCache>
                <c:formatCode>General</c:formatCode>
                <c:ptCount val="22"/>
                <c:pt idx="0">
                  <c:v>0</c:v>
                </c:pt>
                <c:pt idx="1">
                  <c:v>2</c:v>
                </c:pt>
                <c:pt idx="2">
                  <c:v>29</c:v>
                </c:pt>
                <c:pt idx="3">
                  <c:v>46</c:v>
                </c:pt>
                <c:pt idx="4">
                  <c:v>10</c:v>
                </c:pt>
                <c:pt idx="5">
                  <c:v>2</c:v>
                </c:pt>
                <c:pt idx="6">
                  <c:v>2</c:v>
                </c:pt>
                <c:pt idx="7">
                  <c:v>11</c:v>
                </c:pt>
                <c:pt idx="8">
                  <c:v>4</c:v>
                </c:pt>
                <c:pt idx="9">
                  <c:v>1</c:v>
                </c:pt>
                <c:pt idx="10">
                  <c:v>2</c:v>
                </c:pt>
                <c:pt idx="11">
                  <c:v>19</c:v>
                </c:pt>
              </c:numCache>
            </c:numRef>
          </c:val>
        </c:ser>
        <c:ser>
          <c:idx val="0"/>
          <c:order val="1"/>
          <c:tx>
            <c:v>Weißwein ohne Eiablage</c:v>
          </c:tx>
          <c:spPr>
            <a:solidFill>
              <a:srgbClr val="808000"/>
            </a:solidFill>
          </c:spPr>
          <c:invertIfNegative val="0"/>
          <c:cat>
            <c:strRef>
              <c:f>Tabelle2!$A$6:$A$27</c:f>
              <c:strCache>
                <c:ptCount val="22"/>
                <c:pt idx="0">
                  <c:v>Acolon</c:v>
                </c:pt>
                <c:pt idx="1">
                  <c:v>Blaufränkisch</c:v>
                </c:pt>
                <c:pt idx="2">
                  <c:v>Cabernet Dorsa</c:v>
                </c:pt>
                <c:pt idx="3">
                  <c:v>Domina</c:v>
                </c:pt>
                <c:pt idx="4">
                  <c:v>Dornfelder</c:v>
                </c:pt>
                <c:pt idx="5">
                  <c:v>Frühburgunder</c:v>
                </c:pt>
                <c:pt idx="6">
                  <c:v>Merlot</c:v>
                </c:pt>
                <c:pt idx="7">
                  <c:v>Portugieser</c:v>
                </c:pt>
                <c:pt idx="8">
                  <c:v>Regent</c:v>
                </c:pt>
                <c:pt idx="9">
                  <c:v>Sant Laurent</c:v>
                </c:pt>
                <c:pt idx="10">
                  <c:v>Schwarzriesling</c:v>
                </c:pt>
                <c:pt idx="11">
                  <c:v>Spätburgunder</c:v>
                </c:pt>
                <c:pt idx="13">
                  <c:v>Bacchus</c:v>
                </c:pt>
                <c:pt idx="14">
                  <c:v>Blauer Silvaner</c:v>
                </c:pt>
                <c:pt idx="15">
                  <c:v>Gewürztraminer</c:v>
                </c:pt>
                <c:pt idx="16">
                  <c:v>Grauburgunder</c:v>
                </c:pt>
                <c:pt idx="17">
                  <c:v>Müller-Thurgau</c:v>
                </c:pt>
                <c:pt idx="18">
                  <c:v>Riesling</c:v>
                </c:pt>
                <c:pt idx="19">
                  <c:v>Scheurebe</c:v>
                </c:pt>
                <c:pt idx="20">
                  <c:v>Silvaner</c:v>
                </c:pt>
                <c:pt idx="21">
                  <c:v>Traminer</c:v>
                </c:pt>
              </c:strCache>
            </c:strRef>
          </c:cat>
          <c:val>
            <c:numRef>
              <c:f>Tabelle2!$E$6:$E$27</c:f>
              <c:numCache>
                <c:formatCode>General</c:formatCode>
                <c:ptCount val="22"/>
                <c:pt idx="13">
                  <c:v>16</c:v>
                </c:pt>
                <c:pt idx="14">
                  <c:v>0</c:v>
                </c:pt>
                <c:pt idx="15">
                  <c:v>3</c:v>
                </c:pt>
                <c:pt idx="16">
                  <c:v>10</c:v>
                </c:pt>
                <c:pt idx="17">
                  <c:v>21</c:v>
                </c:pt>
                <c:pt idx="18">
                  <c:v>4</c:v>
                </c:pt>
                <c:pt idx="19">
                  <c:v>3</c:v>
                </c:pt>
                <c:pt idx="20">
                  <c:v>13</c:v>
                </c:pt>
                <c:pt idx="21">
                  <c:v>3</c:v>
                </c:pt>
              </c:numCache>
            </c:numRef>
          </c:val>
        </c:ser>
        <c:ser>
          <c:idx val="2"/>
          <c:order val="2"/>
          <c:tx>
            <c:v>Proben mit Eiablage</c:v>
          </c:tx>
          <c:spPr>
            <a:solidFill>
              <a:srgbClr val="FFC000"/>
            </a:solidFill>
          </c:spPr>
          <c:invertIfNegative val="0"/>
          <c:cat>
            <c:strRef>
              <c:f>Tabelle2!$A$6:$A$27</c:f>
              <c:strCache>
                <c:ptCount val="22"/>
                <c:pt idx="0">
                  <c:v>Acolon</c:v>
                </c:pt>
                <c:pt idx="1">
                  <c:v>Blaufränkisch</c:v>
                </c:pt>
                <c:pt idx="2">
                  <c:v>Cabernet Dorsa</c:v>
                </c:pt>
                <c:pt idx="3">
                  <c:v>Domina</c:v>
                </c:pt>
                <c:pt idx="4">
                  <c:v>Dornfelder</c:v>
                </c:pt>
                <c:pt idx="5">
                  <c:v>Frühburgunder</c:v>
                </c:pt>
                <c:pt idx="6">
                  <c:v>Merlot</c:v>
                </c:pt>
                <c:pt idx="7">
                  <c:v>Portugieser</c:v>
                </c:pt>
                <c:pt idx="8">
                  <c:v>Regent</c:v>
                </c:pt>
                <c:pt idx="9">
                  <c:v>Sant Laurent</c:v>
                </c:pt>
                <c:pt idx="10">
                  <c:v>Schwarzriesling</c:v>
                </c:pt>
                <c:pt idx="11">
                  <c:v>Spätburgunder</c:v>
                </c:pt>
                <c:pt idx="13">
                  <c:v>Bacchus</c:v>
                </c:pt>
                <c:pt idx="14">
                  <c:v>Blauer Silvaner</c:v>
                </c:pt>
                <c:pt idx="15">
                  <c:v>Gewürztraminer</c:v>
                </c:pt>
                <c:pt idx="16">
                  <c:v>Grauburgunder</c:v>
                </c:pt>
                <c:pt idx="17">
                  <c:v>Müller-Thurgau</c:v>
                </c:pt>
                <c:pt idx="18">
                  <c:v>Riesling</c:v>
                </c:pt>
                <c:pt idx="19">
                  <c:v>Scheurebe</c:v>
                </c:pt>
                <c:pt idx="20">
                  <c:v>Silvaner</c:v>
                </c:pt>
                <c:pt idx="21">
                  <c:v>Traminer</c:v>
                </c:pt>
              </c:strCache>
            </c:strRef>
          </c:cat>
          <c:val>
            <c:numRef>
              <c:f>Tabelle2!$C$6:$C$27</c:f>
              <c:numCache>
                <c:formatCode>General</c:formatCode>
                <c:ptCount val="22"/>
                <c:pt idx="0">
                  <c:v>4</c:v>
                </c:pt>
                <c:pt idx="1">
                  <c:v>0</c:v>
                </c:pt>
                <c:pt idx="2">
                  <c:v>15</c:v>
                </c:pt>
                <c:pt idx="3">
                  <c:v>12</c:v>
                </c:pt>
                <c:pt idx="4">
                  <c:v>17</c:v>
                </c:pt>
                <c:pt idx="5">
                  <c:v>2</c:v>
                </c:pt>
                <c:pt idx="6">
                  <c:v>0</c:v>
                </c:pt>
                <c:pt idx="7">
                  <c:v>6</c:v>
                </c:pt>
                <c:pt idx="8">
                  <c:v>16</c:v>
                </c:pt>
                <c:pt idx="9">
                  <c:v>0</c:v>
                </c:pt>
                <c:pt idx="10">
                  <c:v>0</c:v>
                </c:pt>
                <c:pt idx="11">
                  <c:v>7</c:v>
                </c:pt>
                <c:pt idx="13">
                  <c:v>0</c:v>
                </c:pt>
                <c:pt idx="14">
                  <c:v>3</c:v>
                </c:pt>
                <c:pt idx="15">
                  <c:v>0</c:v>
                </c:pt>
                <c:pt idx="16">
                  <c:v>1</c:v>
                </c:pt>
                <c:pt idx="17">
                  <c:v>1</c:v>
                </c:pt>
                <c:pt idx="18">
                  <c:v>0</c:v>
                </c:pt>
                <c:pt idx="19">
                  <c:v>0</c:v>
                </c:pt>
                <c:pt idx="20">
                  <c:v>0</c:v>
                </c:pt>
                <c:pt idx="21">
                  <c:v>0</c:v>
                </c:pt>
              </c:numCache>
            </c:numRef>
          </c:val>
        </c:ser>
        <c:dLbls>
          <c:showLegendKey val="0"/>
          <c:showVal val="0"/>
          <c:showCatName val="0"/>
          <c:showSerName val="0"/>
          <c:showPercent val="0"/>
          <c:showBubbleSize val="0"/>
        </c:dLbls>
        <c:gapWidth val="150"/>
        <c:overlap val="100"/>
        <c:axId val="110811392"/>
        <c:axId val="110821376"/>
      </c:barChart>
      <c:catAx>
        <c:axId val="110811392"/>
        <c:scaling>
          <c:orientation val="minMax"/>
        </c:scaling>
        <c:delete val="0"/>
        <c:axPos val="b"/>
        <c:majorTickMark val="out"/>
        <c:minorTickMark val="none"/>
        <c:tickLblPos val="nextTo"/>
        <c:txPr>
          <a:bodyPr rot="-3000000" vert="horz"/>
          <a:lstStyle/>
          <a:p>
            <a:pPr>
              <a:defRPr/>
            </a:pPr>
            <a:endParaRPr lang="de-DE"/>
          </a:p>
        </c:txPr>
        <c:crossAx val="110821376"/>
        <c:crosses val="autoZero"/>
        <c:auto val="0"/>
        <c:lblAlgn val="ctr"/>
        <c:lblOffset val="100"/>
        <c:tickLblSkip val="1"/>
        <c:noMultiLvlLbl val="0"/>
      </c:catAx>
      <c:valAx>
        <c:axId val="110821376"/>
        <c:scaling>
          <c:orientation val="minMax"/>
          <c:max val="60"/>
        </c:scaling>
        <c:delete val="0"/>
        <c:axPos val="l"/>
        <c:majorGridlines/>
        <c:title>
          <c:tx>
            <c:rich>
              <a:bodyPr rot="-5400000" vert="horz"/>
              <a:lstStyle/>
              <a:p>
                <a:pPr>
                  <a:defRPr b="0"/>
                </a:pPr>
                <a:r>
                  <a:rPr lang="de-DE" b="0" dirty="0" smtClean="0"/>
                  <a:t>Anzahl Proben</a:t>
                </a:r>
                <a:endParaRPr lang="de-DE" b="0" dirty="0"/>
              </a:p>
            </c:rich>
          </c:tx>
          <c:layout>
            <c:manualLayout>
              <c:xMode val="edge"/>
              <c:yMode val="edge"/>
              <c:x val="6.4701955421921286E-3"/>
              <c:y val="0.22593364585984596"/>
            </c:manualLayout>
          </c:layout>
          <c:overlay val="0"/>
        </c:title>
        <c:numFmt formatCode="General" sourceLinked="1"/>
        <c:majorTickMark val="out"/>
        <c:minorTickMark val="none"/>
        <c:tickLblPos val="nextTo"/>
        <c:crossAx val="110811392"/>
        <c:crosses val="autoZero"/>
        <c:crossBetween val="between"/>
      </c:valAx>
    </c:plotArea>
    <c:legend>
      <c:legendPos val="r"/>
      <c:layout>
        <c:manualLayout>
          <c:xMode val="edge"/>
          <c:yMode val="edge"/>
          <c:x val="0.27085149527555524"/>
          <c:y val="0.11140512473216418"/>
          <c:w val="0.36793157705563406"/>
          <c:h val="0.17770581918984549"/>
        </c:manualLayout>
      </c:layout>
      <c:overlay val="0"/>
      <c:spPr>
        <a:solidFill>
          <a:srgbClr val="FFFFFF"/>
        </a:solidFill>
      </c:spPr>
    </c:legend>
    <c:plotVisOnly val="1"/>
    <c:dispBlanksAs val="gap"/>
    <c:showDLblsOverMax val="0"/>
  </c:chart>
  <c:txPr>
    <a:bodyPr/>
    <a:lstStyle/>
    <a:p>
      <a:pPr>
        <a:defRPr sz="1600">
          <a:latin typeface="Arial" panose="020B0604020202020204" pitchFamily="34" charset="0"/>
          <a:cs typeface="Arial" panose="020B0604020202020204" pitchFamily="34" charset="0"/>
        </a:defRPr>
      </a:pPr>
      <a:endParaRPr lang="de-DE"/>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sz="2000"/>
            </a:pPr>
            <a:r>
              <a:rPr lang="en-US" sz="2000"/>
              <a:t>Fallenfänge Retzbach 2014</a:t>
            </a:r>
          </a:p>
        </c:rich>
      </c:tx>
      <c:layout>
        <c:manualLayout>
          <c:xMode val="edge"/>
          <c:yMode val="edge"/>
          <c:x val="0.471056352826835"/>
          <c:y val="3.0948561313868268E-2"/>
        </c:manualLayout>
      </c:layout>
      <c:overlay val="0"/>
    </c:title>
    <c:autoTitleDeleted val="0"/>
    <c:plotArea>
      <c:layout>
        <c:manualLayout>
          <c:layoutTarget val="inner"/>
          <c:xMode val="edge"/>
          <c:yMode val="edge"/>
          <c:x val="6.793413304426206E-2"/>
          <c:y val="0.12957110609480813"/>
          <c:w val="0.92326872907906177"/>
          <c:h val="0.60721375967958857"/>
        </c:manualLayout>
      </c:layout>
      <c:barChart>
        <c:barDir val="col"/>
        <c:grouping val="stacked"/>
        <c:varyColors val="0"/>
        <c:ser>
          <c:idx val="0"/>
          <c:order val="0"/>
          <c:tx>
            <c:v>Männchen</c:v>
          </c:tx>
          <c:invertIfNegative val="0"/>
          <c:cat>
            <c:multiLvlStrRef>
              <c:f>'Eiablage roh (3)'!$B$5:$C$26</c:f>
              <c:multiLvlStrCache>
                <c:ptCount val="22"/>
                <c:lvl>
                  <c:pt idx="0">
                    <c:v>22. Aug.</c:v>
                  </c:pt>
                  <c:pt idx="1">
                    <c:v>25. Aug.</c:v>
                  </c:pt>
                  <c:pt idx="2">
                    <c:v>27. Aug.</c:v>
                  </c:pt>
                  <c:pt idx="3">
                    <c:v>29. Aug.</c:v>
                  </c:pt>
                  <c:pt idx="4">
                    <c:v>1. Sep.</c:v>
                  </c:pt>
                  <c:pt idx="5">
                    <c:v>4. Sep.</c:v>
                  </c:pt>
                  <c:pt idx="6">
                    <c:v>8. Sep.</c:v>
                  </c:pt>
                  <c:pt idx="7">
                    <c:v>11. Sep.</c:v>
                  </c:pt>
                  <c:pt idx="8">
                    <c:v>15. Sep.</c:v>
                  </c:pt>
                  <c:pt idx="9">
                    <c:v>18. Sep.</c:v>
                  </c:pt>
                  <c:pt idx="10">
                    <c:v>21. Sep.</c:v>
                  </c:pt>
                  <c:pt idx="11">
                    <c:v>25. Sep.</c:v>
                  </c:pt>
                  <c:pt idx="12">
                    <c:v>30. Sep.</c:v>
                  </c:pt>
                  <c:pt idx="13">
                    <c:v>6. Okt.</c:v>
                  </c:pt>
                  <c:pt idx="14">
                    <c:v>13. Okt.</c:v>
                  </c:pt>
                  <c:pt idx="15">
                    <c:v>20. Okt.</c:v>
                  </c:pt>
                  <c:pt idx="16">
                    <c:v>27. Okt.</c:v>
                  </c:pt>
                  <c:pt idx="17">
                    <c:v>3. Nov.</c:v>
                  </c:pt>
                  <c:pt idx="18">
                    <c:v>10. Nov.</c:v>
                  </c:pt>
                  <c:pt idx="19">
                    <c:v>17. Nov.</c:v>
                  </c:pt>
                  <c:pt idx="20">
                    <c:v>24. Nov.</c:v>
                  </c:pt>
                  <c:pt idx="21">
                    <c:v>1. Dez.</c:v>
                  </c:pt>
                </c:lvl>
                <c:lvl>
                  <c:pt idx="0">
                    <c:v>2</c:v>
                  </c:pt>
                  <c:pt idx="1">
                    <c:v>3</c:v>
                  </c:pt>
                  <c:pt idx="2">
                    <c:v>2</c:v>
                  </c:pt>
                  <c:pt idx="3">
                    <c:v>2</c:v>
                  </c:pt>
                  <c:pt idx="4">
                    <c:v>2</c:v>
                  </c:pt>
                  <c:pt idx="5">
                    <c:v>3</c:v>
                  </c:pt>
                  <c:pt idx="6">
                    <c:v>4</c:v>
                  </c:pt>
                  <c:pt idx="7">
                    <c:v>3</c:v>
                  </c:pt>
                  <c:pt idx="8">
                    <c:v>4</c:v>
                  </c:pt>
                  <c:pt idx="9">
                    <c:v>3</c:v>
                  </c:pt>
                  <c:pt idx="10">
                    <c:v>3</c:v>
                  </c:pt>
                  <c:pt idx="11">
                    <c:v>4</c:v>
                  </c:pt>
                  <c:pt idx="12">
                    <c:v>5</c:v>
                  </c:pt>
                  <c:pt idx="13">
                    <c:v>6</c:v>
                  </c:pt>
                  <c:pt idx="14">
                    <c:v>7</c:v>
                  </c:pt>
                  <c:pt idx="15">
                    <c:v>7</c:v>
                  </c:pt>
                  <c:pt idx="16">
                    <c:v>7</c:v>
                  </c:pt>
                  <c:pt idx="17">
                    <c:v>7</c:v>
                  </c:pt>
                  <c:pt idx="18">
                    <c:v>7</c:v>
                  </c:pt>
                  <c:pt idx="19">
                    <c:v>7</c:v>
                  </c:pt>
                  <c:pt idx="20">
                    <c:v>7</c:v>
                  </c:pt>
                  <c:pt idx="21">
                    <c:v>7</c:v>
                  </c:pt>
                </c:lvl>
              </c:multiLvlStrCache>
            </c:multiLvlStrRef>
          </c:cat>
          <c:val>
            <c:numRef>
              <c:f>'Eiablage roh (3)'!$I$5:$I$26</c:f>
              <c:numCache>
                <c:formatCode>General</c:formatCode>
                <c:ptCount val="22"/>
                <c:pt idx="0">
                  <c:v>36</c:v>
                </c:pt>
                <c:pt idx="1">
                  <c:v>67</c:v>
                </c:pt>
                <c:pt idx="2">
                  <c:v>102</c:v>
                </c:pt>
                <c:pt idx="3">
                  <c:v>42</c:v>
                </c:pt>
                <c:pt idx="4">
                  <c:v>21</c:v>
                </c:pt>
                <c:pt idx="6">
                  <c:v>73</c:v>
                </c:pt>
                <c:pt idx="7">
                  <c:v>20</c:v>
                </c:pt>
                <c:pt idx="8">
                  <c:v>22</c:v>
                </c:pt>
                <c:pt idx="9">
                  <c:v>12</c:v>
                </c:pt>
                <c:pt idx="10">
                  <c:v>5</c:v>
                </c:pt>
                <c:pt idx="11">
                  <c:v>8</c:v>
                </c:pt>
                <c:pt idx="12">
                  <c:v>20</c:v>
                </c:pt>
                <c:pt idx="13">
                  <c:v>45</c:v>
                </c:pt>
                <c:pt idx="14">
                  <c:v>23</c:v>
                </c:pt>
                <c:pt idx="15">
                  <c:v>20</c:v>
                </c:pt>
                <c:pt idx="16">
                  <c:v>43</c:v>
                </c:pt>
                <c:pt idx="17">
                  <c:v>25</c:v>
                </c:pt>
                <c:pt idx="18">
                  <c:v>70</c:v>
                </c:pt>
                <c:pt idx="19">
                  <c:v>77</c:v>
                </c:pt>
                <c:pt idx="20">
                  <c:v>95</c:v>
                </c:pt>
                <c:pt idx="21">
                  <c:v>16</c:v>
                </c:pt>
              </c:numCache>
            </c:numRef>
          </c:val>
        </c:ser>
        <c:ser>
          <c:idx val="3"/>
          <c:order val="1"/>
          <c:tx>
            <c:v>Weibchen</c:v>
          </c:tx>
          <c:spPr>
            <a:solidFill>
              <a:schemeClr val="accent2"/>
            </a:solidFill>
          </c:spPr>
          <c:invertIfNegative val="0"/>
          <c:cat>
            <c:multiLvlStrRef>
              <c:f>'Eiablage roh (3)'!$B$5:$C$26</c:f>
              <c:multiLvlStrCache>
                <c:ptCount val="22"/>
                <c:lvl>
                  <c:pt idx="0">
                    <c:v>22. Aug.</c:v>
                  </c:pt>
                  <c:pt idx="1">
                    <c:v>25. Aug.</c:v>
                  </c:pt>
                  <c:pt idx="2">
                    <c:v>27. Aug.</c:v>
                  </c:pt>
                  <c:pt idx="3">
                    <c:v>29. Aug.</c:v>
                  </c:pt>
                  <c:pt idx="4">
                    <c:v>1. Sep.</c:v>
                  </c:pt>
                  <c:pt idx="5">
                    <c:v>4. Sep.</c:v>
                  </c:pt>
                  <c:pt idx="6">
                    <c:v>8. Sep.</c:v>
                  </c:pt>
                  <c:pt idx="7">
                    <c:v>11. Sep.</c:v>
                  </c:pt>
                  <c:pt idx="8">
                    <c:v>15. Sep.</c:v>
                  </c:pt>
                  <c:pt idx="9">
                    <c:v>18. Sep.</c:v>
                  </c:pt>
                  <c:pt idx="10">
                    <c:v>21. Sep.</c:v>
                  </c:pt>
                  <c:pt idx="11">
                    <c:v>25. Sep.</c:v>
                  </c:pt>
                  <c:pt idx="12">
                    <c:v>30. Sep.</c:v>
                  </c:pt>
                  <c:pt idx="13">
                    <c:v>6. Okt.</c:v>
                  </c:pt>
                  <c:pt idx="14">
                    <c:v>13. Okt.</c:v>
                  </c:pt>
                  <c:pt idx="15">
                    <c:v>20. Okt.</c:v>
                  </c:pt>
                  <c:pt idx="16">
                    <c:v>27. Okt.</c:v>
                  </c:pt>
                  <c:pt idx="17">
                    <c:v>3. Nov.</c:v>
                  </c:pt>
                  <c:pt idx="18">
                    <c:v>10. Nov.</c:v>
                  </c:pt>
                  <c:pt idx="19">
                    <c:v>17. Nov.</c:v>
                  </c:pt>
                  <c:pt idx="20">
                    <c:v>24. Nov.</c:v>
                  </c:pt>
                  <c:pt idx="21">
                    <c:v>1. Dez.</c:v>
                  </c:pt>
                </c:lvl>
                <c:lvl>
                  <c:pt idx="0">
                    <c:v>2</c:v>
                  </c:pt>
                  <c:pt idx="1">
                    <c:v>3</c:v>
                  </c:pt>
                  <c:pt idx="2">
                    <c:v>2</c:v>
                  </c:pt>
                  <c:pt idx="3">
                    <c:v>2</c:v>
                  </c:pt>
                  <c:pt idx="4">
                    <c:v>2</c:v>
                  </c:pt>
                  <c:pt idx="5">
                    <c:v>3</c:v>
                  </c:pt>
                  <c:pt idx="6">
                    <c:v>4</c:v>
                  </c:pt>
                  <c:pt idx="7">
                    <c:v>3</c:v>
                  </c:pt>
                  <c:pt idx="8">
                    <c:v>4</c:v>
                  </c:pt>
                  <c:pt idx="9">
                    <c:v>3</c:v>
                  </c:pt>
                  <c:pt idx="10">
                    <c:v>3</c:v>
                  </c:pt>
                  <c:pt idx="11">
                    <c:v>4</c:v>
                  </c:pt>
                  <c:pt idx="12">
                    <c:v>5</c:v>
                  </c:pt>
                  <c:pt idx="13">
                    <c:v>6</c:v>
                  </c:pt>
                  <c:pt idx="14">
                    <c:v>7</c:v>
                  </c:pt>
                  <c:pt idx="15">
                    <c:v>7</c:v>
                  </c:pt>
                  <c:pt idx="16">
                    <c:v>7</c:v>
                  </c:pt>
                  <c:pt idx="17">
                    <c:v>7</c:v>
                  </c:pt>
                  <c:pt idx="18">
                    <c:v>7</c:v>
                  </c:pt>
                  <c:pt idx="19">
                    <c:v>7</c:v>
                  </c:pt>
                  <c:pt idx="20">
                    <c:v>7</c:v>
                  </c:pt>
                  <c:pt idx="21">
                    <c:v>7</c:v>
                  </c:pt>
                </c:lvl>
              </c:multiLvlStrCache>
            </c:multiLvlStrRef>
          </c:cat>
          <c:val>
            <c:numRef>
              <c:f>'Eiablage roh (3)'!$J$5:$J$26</c:f>
              <c:numCache>
                <c:formatCode>General</c:formatCode>
                <c:ptCount val="22"/>
                <c:pt idx="0">
                  <c:v>52</c:v>
                </c:pt>
                <c:pt idx="1">
                  <c:v>91</c:v>
                </c:pt>
                <c:pt idx="2">
                  <c:v>42</c:v>
                </c:pt>
                <c:pt idx="3">
                  <c:v>51</c:v>
                </c:pt>
                <c:pt idx="4">
                  <c:v>58</c:v>
                </c:pt>
                <c:pt idx="6">
                  <c:v>62</c:v>
                </c:pt>
                <c:pt idx="7">
                  <c:v>25</c:v>
                </c:pt>
                <c:pt idx="8">
                  <c:v>7</c:v>
                </c:pt>
                <c:pt idx="9">
                  <c:v>6</c:v>
                </c:pt>
                <c:pt idx="10">
                  <c:v>2</c:v>
                </c:pt>
                <c:pt idx="11">
                  <c:v>5</c:v>
                </c:pt>
                <c:pt idx="12">
                  <c:v>14</c:v>
                </c:pt>
                <c:pt idx="13">
                  <c:v>27</c:v>
                </c:pt>
                <c:pt idx="14">
                  <c:v>24</c:v>
                </c:pt>
                <c:pt idx="15">
                  <c:v>8</c:v>
                </c:pt>
                <c:pt idx="16">
                  <c:v>18</c:v>
                </c:pt>
                <c:pt idx="17">
                  <c:v>14</c:v>
                </c:pt>
                <c:pt idx="18">
                  <c:v>42</c:v>
                </c:pt>
                <c:pt idx="19">
                  <c:v>83</c:v>
                </c:pt>
                <c:pt idx="20">
                  <c:v>104</c:v>
                </c:pt>
                <c:pt idx="21">
                  <c:v>32</c:v>
                </c:pt>
              </c:numCache>
            </c:numRef>
          </c:val>
        </c:ser>
        <c:dLbls>
          <c:showLegendKey val="0"/>
          <c:showVal val="0"/>
          <c:showCatName val="0"/>
          <c:showSerName val="0"/>
          <c:showPercent val="0"/>
          <c:showBubbleSize val="0"/>
        </c:dLbls>
        <c:gapWidth val="55"/>
        <c:overlap val="100"/>
        <c:axId val="166831232"/>
        <c:axId val="167008128"/>
      </c:barChart>
      <c:catAx>
        <c:axId val="166831232"/>
        <c:scaling>
          <c:orientation val="minMax"/>
        </c:scaling>
        <c:delete val="0"/>
        <c:axPos val="b"/>
        <c:numFmt formatCode="[$-407]d/\ mmm/;@" sourceLinked="1"/>
        <c:majorTickMark val="none"/>
        <c:minorTickMark val="none"/>
        <c:tickLblPos val="nextTo"/>
        <c:txPr>
          <a:bodyPr rot="-5400000" vert="horz"/>
          <a:lstStyle/>
          <a:p>
            <a:pPr>
              <a:defRPr sz="1400"/>
            </a:pPr>
            <a:endParaRPr lang="de-DE"/>
          </a:p>
        </c:txPr>
        <c:crossAx val="167008128"/>
        <c:crosses val="autoZero"/>
        <c:auto val="1"/>
        <c:lblAlgn val="ctr"/>
        <c:lblOffset val="100"/>
        <c:noMultiLvlLbl val="0"/>
      </c:catAx>
      <c:valAx>
        <c:axId val="167008128"/>
        <c:scaling>
          <c:orientation val="minMax"/>
          <c:max val="200"/>
        </c:scaling>
        <c:delete val="0"/>
        <c:axPos val="l"/>
        <c:majorGridlines/>
        <c:numFmt formatCode="General" sourceLinked="1"/>
        <c:majorTickMark val="none"/>
        <c:minorTickMark val="none"/>
        <c:tickLblPos val="nextTo"/>
        <c:crossAx val="166831232"/>
        <c:crosses val="autoZero"/>
        <c:crossBetween val="between"/>
      </c:valAx>
      <c:spPr>
        <a:solidFill>
          <a:srgbClr val="FFFFFF">
            <a:lumMod val="95000"/>
            <a:alpha val="60000"/>
          </a:srgbClr>
        </a:solidFill>
      </c:spPr>
    </c:plotArea>
    <c:legend>
      <c:legendPos val="r"/>
      <c:layout>
        <c:manualLayout>
          <c:xMode val="edge"/>
          <c:yMode val="edge"/>
          <c:x val="0.56181977777583203"/>
          <c:y val="0.16427080779654099"/>
          <c:w val="0.1723576383511819"/>
          <c:h val="0.12932202887731584"/>
        </c:manualLayout>
      </c:layout>
      <c:overlay val="0"/>
      <c:spPr>
        <a:solidFill>
          <a:schemeClr val="bg1"/>
        </a:solidFill>
      </c:spPr>
    </c:legend>
    <c:plotVisOnly val="1"/>
    <c:dispBlanksAs val="gap"/>
    <c:showDLblsOverMax val="0"/>
  </c:chart>
  <c:spPr>
    <a:solidFill>
      <a:srgbClr val="FFFFFF">
        <a:lumMod val="95000"/>
        <a:alpha val="60000"/>
      </a:srgbClr>
    </a:solidFill>
  </c:spPr>
  <c:txPr>
    <a:bodyPr/>
    <a:lstStyle/>
    <a:p>
      <a:pPr>
        <a:defRPr sz="1400">
          <a:latin typeface="Arial" panose="020B0604020202020204" pitchFamily="34" charset="0"/>
          <a:cs typeface="Arial" panose="020B0604020202020204" pitchFamily="34" charset="0"/>
        </a:defRPr>
      </a:pPr>
      <a:endParaRPr lang="de-DE"/>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sz="1800" b="0">
                <a:solidFill>
                  <a:schemeClr val="bg1"/>
                </a:solidFill>
              </a:defRPr>
            </a:pPr>
            <a:r>
              <a:rPr lang="en-US" sz="1800" b="0">
                <a:solidFill>
                  <a:schemeClr val="bg1"/>
                </a:solidFill>
              </a:rPr>
              <a:t>Eier auf 50 Beeren bei Spätburgunder</a:t>
            </a:r>
          </a:p>
        </c:rich>
      </c:tx>
      <c:layout>
        <c:manualLayout>
          <c:xMode val="edge"/>
          <c:yMode val="edge"/>
          <c:x val="7.1919158519923393E-2"/>
          <c:y val="1.6696037249177995E-2"/>
        </c:manualLayout>
      </c:layout>
      <c:overlay val="0"/>
      <c:spPr>
        <a:solidFill>
          <a:srgbClr val="A50021"/>
        </a:solidFill>
      </c:spPr>
    </c:title>
    <c:autoTitleDeleted val="0"/>
    <c:plotArea>
      <c:layout>
        <c:manualLayout>
          <c:layoutTarget val="inner"/>
          <c:xMode val="edge"/>
          <c:yMode val="edge"/>
          <c:x val="6.793413304426206E-2"/>
          <c:y val="0.12957110609480813"/>
          <c:w val="0.932065831092589"/>
          <c:h val="0.4832352666817557"/>
        </c:manualLayout>
      </c:layout>
      <c:barChart>
        <c:barDir val="col"/>
        <c:grouping val="stacked"/>
        <c:varyColors val="0"/>
        <c:ser>
          <c:idx val="0"/>
          <c:order val="0"/>
          <c:spPr>
            <a:solidFill>
              <a:srgbClr val="FFC000"/>
            </a:solidFill>
          </c:spPr>
          <c:invertIfNegative val="0"/>
          <c:dLbls>
            <c:dLbl>
              <c:idx val="2"/>
              <c:delete val="1"/>
            </c:dLbl>
            <c:dLbl>
              <c:idx val="6"/>
              <c:delete val="1"/>
            </c:dLbl>
            <c:dLbl>
              <c:idx val="7"/>
              <c:delete val="1"/>
            </c:dLbl>
            <c:dLbl>
              <c:idx val="8"/>
              <c:delete val="1"/>
            </c:dLbl>
            <c:dLbl>
              <c:idx val="10"/>
              <c:delete val="1"/>
            </c:dLbl>
            <c:dLbl>
              <c:idx val="14"/>
              <c:delete val="1"/>
            </c:dLbl>
            <c:dLbl>
              <c:idx val="15"/>
              <c:delete val="1"/>
            </c:dLbl>
            <c:dLbl>
              <c:idx val="16"/>
              <c:delete val="1"/>
            </c:dLbl>
            <c:dLbl>
              <c:idx val="17"/>
              <c:delete val="1"/>
            </c:dLbl>
            <c:dLblPos val="inBase"/>
            <c:showLegendKey val="0"/>
            <c:showVal val="1"/>
            <c:showCatName val="0"/>
            <c:showSerName val="0"/>
            <c:showPercent val="0"/>
            <c:showBubbleSize val="0"/>
            <c:showLeaderLines val="0"/>
          </c:dLbls>
          <c:cat>
            <c:multiLvlStrRef>
              <c:f>'Eiablage roh (3)'!$B$5:$C$26</c:f>
              <c:multiLvlStrCache>
                <c:ptCount val="22"/>
                <c:lvl>
                  <c:pt idx="0">
                    <c:v>22. Aug.</c:v>
                  </c:pt>
                  <c:pt idx="1">
                    <c:v>25. Aug.</c:v>
                  </c:pt>
                  <c:pt idx="2">
                    <c:v>27. Aug.</c:v>
                  </c:pt>
                  <c:pt idx="3">
                    <c:v>29. Aug.</c:v>
                  </c:pt>
                  <c:pt idx="4">
                    <c:v>1. Sep.</c:v>
                  </c:pt>
                  <c:pt idx="5">
                    <c:v>4. Sep.</c:v>
                  </c:pt>
                  <c:pt idx="6">
                    <c:v>8. Sep.</c:v>
                  </c:pt>
                  <c:pt idx="7">
                    <c:v>11. Sep.</c:v>
                  </c:pt>
                  <c:pt idx="8">
                    <c:v>15. Sep.</c:v>
                  </c:pt>
                  <c:pt idx="9">
                    <c:v>18. Sep.</c:v>
                  </c:pt>
                  <c:pt idx="10">
                    <c:v>21. Sep.</c:v>
                  </c:pt>
                  <c:pt idx="11">
                    <c:v>25. Sep.</c:v>
                  </c:pt>
                  <c:pt idx="12">
                    <c:v>30. Sep.</c:v>
                  </c:pt>
                  <c:pt idx="13">
                    <c:v>6. Okt.</c:v>
                  </c:pt>
                  <c:pt idx="14">
                    <c:v>13. Okt.</c:v>
                  </c:pt>
                  <c:pt idx="15">
                    <c:v>20. Okt.</c:v>
                  </c:pt>
                  <c:pt idx="16">
                    <c:v>27. Okt.</c:v>
                  </c:pt>
                  <c:pt idx="17">
                    <c:v>3. Nov.</c:v>
                  </c:pt>
                  <c:pt idx="18">
                    <c:v>10. Nov.</c:v>
                  </c:pt>
                  <c:pt idx="19">
                    <c:v>17. Nov.</c:v>
                  </c:pt>
                  <c:pt idx="20">
                    <c:v>24. Nov.</c:v>
                  </c:pt>
                  <c:pt idx="21">
                    <c:v>1. Dez.</c:v>
                  </c:pt>
                </c:lvl>
                <c:lvl>
                  <c:pt idx="0">
                    <c:v>2</c:v>
                  </c:pt>
                  <c:pt idx="1">
                    <c:v>3</c:v>
                  </c:pt>
                  <c:pt idx="2">
                    <c:v>2</c:v>
                  </c:pt>
                  <c:pt idx="3">
                    <c:v>2</c:v>
                  </c:pt>
                  <c:pt idx="4">
                    <c:v>2</c:v>
                  </c:pt>
                  <c:pt idx="5">
                    <c:v>3</c:v>
                  </c:pt>
                  <c:pt idx="6">
                    <c:v>4</c:v>
                  </c:pt>
                  <c:pt idx="7">
                    <c:v>3</c:v>
                  </c:pt>
                  <c:pt idx="8">
                    <c:v>4</c:v>
                  </c:pt>
                  <c:pt idx="9">
                    <c:v>3</c:v>
                  </c:pt>
                  <c:pt idx="10">
                    <c:v>3</c:v>
                  </c:pt>
                  <c:pt idx="11">
                    <c:v>4</c:v>
                  </c:pt>
                  <c:pt idx="12">
                    <c:v>5</c:v>
                  </c:pt>
                  <c:pt idx="13">
                    <c:v>6</c:v>
                  </c:pt>
                  <c:pt idx="14">
                    <c:v>7</c:v>
                  </c:pt>
                  <c:pt idx="15">
                    <c:v>7</c:v>
                  </c:pt>
                  <c:pt idx="16">
                    <c:v>7</c:v>
                  </c:pt>
                  <c:pt idx="17">
                    <c:v>7</c:v>
                  </c:pt>
                  <c:pt idx="18">
                    <c:v>7</c:v>
                  </c:pt>
                  <c:pt idx="19">
                    <c:v>7</c:v>
                  </c:pt>
                  <c:pt idx="20">
                    <c:v>7</c:v>
                  </c:pt>
                  <c:pt idx="21">
                    <c:v>7</c:v>
                  </c:pt>
                </c:lvl>
              </c:multiLvlStrCache>
            </c:multiLvlStrRef>
          </c:cat>
          <c:val>
            <c:numRef>
              <c:f>'Eiablage roh (3)'!$L$72:$L$93</c:f>
              <c:numCache>
                <c:formatCode>General</c:formatCode>
                <c:ptCount val="22"/>
                <c:pt idx="0">
                  <c:v>0</c:v>
                </c:pt>
                <c:pt idx="1">
                  <c:v>0</c:v>
                </c:pt>
                <c:pt idx="2">
                  <c:v>1</c:v>
                </c:pt>
                <c:pt idx="3">
                  <c:v>0</c:v>
                </c:pt>
                <c:pt idx="4">
                  <c:v>0</c:v>
                </c:pt>
                <c:pt idx="5">
                  <c:v>0</c:v>
                </c:pt>
                <c:pt idx="6">
                  <c:v>5</c:v>
                </c:pt>
                <c:pt idx="7">
                  <c:v>4</c:v>
                </c:pt>
                <c:pt idx="8">
                  <c:v>1</c:v>
                </c:pt>
                <c:pt idx="10">
                  <c:v>2</c:v>
                </c:pt>
                <c:pt idx="14">
                  <c:v>21</c:v>
                </c:pt>
                <c:pt idx="15">
                  <c:v>8</c:v>
                </c:pt>
                <c:pt idx="16">
                  <c:v>10</c:v>
                </c:pt>
                <c:pt idx="17">
                  <c:v>3</c:v>
                </c:pt>
              </c:numCache>
            </c:numRef>
          </c:val>
        </c:ser>
        <c:dLbls>
          <c:showLegendKey val="0"/>
          <c:showVal val="0"/>
          <c:showCatName val="0"/>
          <c:showSerName val="0"/>
          <c:showPercent val="0"/>
          <c:showBubbleSize val="0"/>
        </c:dLbls>
        <c:gapWidth val="55"/>
        <c:overlap val="100"/>
        <c:axId val="166755328"/>
        <c:axId val="166765312"/>
      </c:barChart>
      <c:catAx>
        <c:axId val="166755328"/>
        <c:scaling>
          <c:orientation val="minMax"/>
        </c:scaling>
        <c:delete val="0"/>
        <c:axPos val="b"/>
        <c:numFmt formatCode="[$-407]d/\ mmm/;@" sourceLinked="1"/>
        <c:majorTickMark val="none"/>
        <c:minorTickMark val="none"/>
        <c:tickLblPos val="nextTo"/>
        <c:txPr>
          <a:bodyPr rot="-5400000" vert="horz"/>
          <a:lstStyle/>
          <a:p>
            <a:pPr>
              <a:defRPr sz="1400"/>
            </a:pPr>
            <a:endParaRPr lang="de-DE"/>
          </a:p>
        </c:txPr>
        <c:crossAx val="166765312"/>
        <c:crosses val="autoZero"/>
        <c:auto val="1"/>
        <c:lblAlgn val="ctr"/>
        <c:lblOffset val="100"/>
        <c:noMultiLvlLbl val="0"/>
      </c:catAx>
      <c:valAx>
        <c:axId val="166765312"/>
        <c:scaling>
          <c:orientation val="minMax"/>
          <c:max val="35"/>
        </c:scaling>
        <c:delete val="0"/>
        <c:axPos val="l"/>
        <c:majorGridlines/>
        <c:numFmt formatCode="General" sourceLinked="1"/>
        <c:majorTickMark val="none"/>
        <c:minorTickMark val="none"/>
        <c:tickLblPos val="nextTo"/>
        <c:crossAx val="166755328"/>
        <c:crosses val="autoZero"/>
        <c:crossBetween val="between"/>
      </c:valAx>
      <c:spPr>
        <a:noFill/>
        <a:ln w="25400">
          <a:noFill/>
        </a:ln>
      </c:spPr>
    </c:plotArea>
    <c:plotVisOnly val="1"/>
    <c:dispBlanksAs val="gap"/>
    <c:showDLblsOverMax val="0"/>
  </c:chart>
  <c:spPr>
    <a:solidFill>
      <a:schemeClr val="bg1">
        <a:lumMod val="95000"/>
      </a:schemeClr>
    </a:solidFill>
  </c:spPr>
  <c:txPr>
    <a:bodyPr/>
    <a:lstStyle/>
    <a:p>
      <a:pPr>
        <a:defRPr sz="1400">
          <a:latin typeface="Arial" panose="020B0604020202020204" pitchFamily="34" charset="0"/>
          <a:cs typeface="Arial" panose="020B0604020202020204" pitchFamily="34" charset="0"/>
        </a:defRPr>
      </a:pPr>
      <a:endParaRPr lang="de-DE"/>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sz="2000" b="0" i="0" u="none" strike="noStrike" baseline="0">
                <a:solidFill>
                  <a:srgbClr val="000000"/>
                </a:solidFill>
                <a:latin typeface="Arial"/>
                <a:ea typeface="Arial"/>
                <a:cs typeface="Arial"/>
              </a:defRPr>
            </a:pPr>
            <a:r>
              <a:rPr lang="de-DE" sz="2400" b="1" i="0" strike="noStrike">
                <a:solidFill>
                  <a:srgbClr val="006600"/>
                </a:solidFill>
                <a:latin typeface="Arial"/>
                <a:cs typeface="Arial"/>
              </a:rPr>
              <a:t>Niederschlagsverteilung </a:t>
            </a:r>
            <a:r>
              <a:rPr lang="de-DE" sz="2400" b="1" i="0" strike="noStrike" baseline="0">
                <a:solidFill>
                  <a:srgbClr val="006600"/>
                </a:solidFill>
                <a:latin typeface="Arial"/>
                <a:cs typeface="Arial"/>
              </a:rPr>
              <a:t>2</a:t>
            </a:r>
            <a:r>
              <a:rPr lang="de-DE" sz="2400" b="1" i="0" strike="noStrike">
                <a:solidFill>
                  <a:srgbClr val="006600"/>
                </a:solidFill>
                <a:latin typeface="Arial"/>
                <a:cs typeface="Arial"/>
              </a:rPr>
              <a:t>014</a:t>
            </a:r>
            <a:endParaRPr lang="de-DE" sz="2400" b="0" i="0" strike="noStrike">
              <a:solidFill>
                <a:srgbClr val="006600"/>
              </a:solidFill>
              <a:latin typeface="Arial"/>
              <a:cs typeface="Arial"/>
            </a:endParaRPr>
          </a:p>
          <a:p>
            <a:pPr algn="l">
              <a:defRPr sz="2000" b="0" i="0" u="none" strike="noStrike" baseline="0">
                <a:solidFill>
                  <a:srgbClr val="000000"/>
                </a:solidFill>
                <a:latin typeface="Arial"/>
                <a:ea typeface="Arial"/>
                <a:cs typeface="Arial"/>
              </a:defRPr>
            </a:pPr>
            <a:r>
              <a:rPr lang="de-DE" sz="1800" b="0" i="1" strike="noStrike">
                <a:solidFill>
                  <a:srgbClr val="000000"/>
                </a:solidFill>
                <a:latin typeface="Arial"/>
                <a:cs typeface="Arial"/>
              </a:rPr>
              <a:t>Veitshöchheimer Wölflein </a:t>
            </a:r>
            <a:endParaRPr lang="de-DE" sz="2000" b="0" i="1" strike="noStrike">
              <a:solidFill>
                <a:srgbClr val="000000"/>
              </a:solidFill>
              <a:latin typeface="Arial"/>
              <a:cs typeface="Arial"/>
            </a:endParaRPr>
          </a:p>
        </c:rich>
      </c:tx>
      <c:layout>
        <c:manualLayout>
          <c:xMode val="edge"/>
          <c:yMode val="edge"/>
          <c:x val="8.5495662995088897E-3"/>
          <c:y val="2.0503871185380825E-2"/>
        </c:manualLayout>
      </c:layout>
      <c:overlay val="0"/>
      <c:spPr>
        <a:noFill/>
        <a:ln w="25400">
          <a:noFill/>
        </a:ln>
      </c:spPr>
    </c:title>
    <c:autoTitleDeleted val="0"/>
    <c:plotArea>
      <c:layout>
        <c:manualLayout>
          <c:layoutTarget val="inner"/>
          <c:xMode val="edge"/>
          <c:yMode val="edge"/>
          <c:x val="6.4136752136752143E-2"/>
          <c:y val="0.21891883232905746"/>
          <c:w val="0.91612819166834913"/>
          <c:h val="0.58270106221549012"/>
        </c:manualLayout>
      </c:layout>
      <c:barChart>
        <c:barDir val="col"/>
        <c:grouping val="clustered"/>
        <c:varyColors val="0"/>
        <c:ser>
          <c:idx val="1"/>
          <c:order val="0"/>
          <c:tx>
            <c:strRef>
              <c:f>Daten!$A$61</c:f>
              <c:strCache>
                <c:ptCount val="1"/>
                <c:pt idx="0">
                  <c:v>Regen in %vom ljM</c:v>
                </c:pt>
              </c:strCache>
            </c:strRef>
          </c:tx>
          <c:spPr>
            <a:noFill/>
            <a:ln w="25400">
              <a:noFill/>
            </a:ln>
          </c:spPr>
          <c:invertIfNegative val="0"/>
          <c:dLbls>
            <c:dLbl>
              <c:idx val="0"/>
              <c:layout>
                <c:manualLayout>
                  <c:x val="2.3483282839880198E-2"/>
                  <c:y val="-0.19376562255736843"/>
                </c:manualLayout>
              </c:layout>
              <c:dLblPos val="outEnd"/>
              <c:showLegendKey val="0"/>
              <c:showVal val="1"/>
              <c:showCatName val="0"/>
              <c:showSerName val="0"/>
              <c:showPercent val="0"/>
              <c:showBubbleSize val="0"/>
            </c:dLbl>
            <c:dLbl>
              <c:idx val="1"/>
              <c:layout>
                <c:manualLayout>
                  <c:x val="2.4162586449976913E-2"/>
                  <c:y val="-0.18855132920297196"/>
                </c:manualLayout>
              </c:layout>
              <c:dLblPos val="outEnd"/>
              <c:showLegendKey val="0"/>
              <c:showVal val="1"/>
              <c:showCatName val="0"/>
              <c:showSerName val="0"/>
              <c:showPercent val="0"/>
              <c:showBubbleSize val="0"/>
            </c:dLbl>
            <c:dLbl>
              <c:idx val="2"/>
              <c:layout>
                <c:manualLayout>
                  <c:x val="1.5042735042735043E-2"/>
                  <c:y val="-3.0415634665385136E-2"/>
                </c:manualLayout>
              </c:layout>
              <c:dLblPos val="outEnd"/>
              <c:showLegendKey val="0"/>
              <c:showVal val="1"/>
              <c:showCatName val="0"/>
              <c:showSerName val="0"/>
              <c:showPercent val="0"/>
              <c:showBubbleSize val="0"/>
            </c:dLbl>
            <c:dLbl>
              <c:idx val="3"/>
              <c:layout>
                <c:manualLayout>
                  <c:x val="2.4728606948590505E-2"/>
                  <c:y val="-0.21313537218505993"/>
                </c:manualLayout>
              </c:layout>
              <c:dLblPos val="outEnd"/>
              <c:showLegendKey val="0"/>
              <c:showVal val="1"/>
              <c:showCatName val="0"/>
              <c:showSerName val="0"/>
              <c:showPercent val="0"/>
              <c:showBubbleSize val="0"/>
            </c:dLbl>
            <c:dLbl>
              <c:idx val="4"/>
              <c:layout>
                <c:manualLayout>
                  <c:x val="2.1880232985928498E-2"/>
                  <c:y val="-0.36403310871407529"/>
                </c:manualLayout>
              </c:layout>
              <c:dLblPos val="outEnd"/>
              <c:showLegendKey val="0"/>
              <c:showVal val="1"/>
              <c:showCatName val="0"/>
              <c:showSerName val="0"/>
              <c:showPercent val="0"/>
              <c:showBubbleSize val="0"/>
            </c:dLbl>
            <c:dLbl>
              <c:idx val="5"/>
              <c:layout>
                <c:manualLayout>
                  <c:x val="2.0173183902341463E-2"/>
                  <c:y val="-0.17554875389792576"/>
                </c:manualLayout>
              </c:layout>
              <c:dLblPos val="outEnd"/>
              <c:showLegendKey val="0"/>
              <c:showVal val="1"/>
              <c:showCatName val="0"/>
              <c:showSerName val="0"/>
              <c:showPercent val="0"/>
              <c:showBubbleSize val="0"/>
            </c:dLbl>
            <c:dLbl>
              <c:idx val="6"/>
              <c:layout>
                <c:manualLayout>
                  <c:x val="1.3901625420058617E-2"/>
                  <c:y val="-0.37408568443051204"/>
                </c:manualLayout>
              </c:layout>
              <c:dLblPos val="outEnd"/>
              <c:showLegendKey val="0"/>
              <c:showVal val="1"/>
              <c:showCatName val="0"/>
              <c:showSerName val="0"/>
              <c:showPercent val="0"/>
              <c:showBubbleSize val="0"/>
            </c:dLbl>
            <c:dLbl>
              <c:idx val="7"/>
              <c:layout>
                <c:manualLayout>
                  <c:x val="1.3675256726493385E-2"/>
                  <c:y val="-0.48484848484848486"/>
                </c:manualLayout>
              </c:layout>
              <c:dLblPos val="outEnd"/>
              <c:showLegendKey val="0"/>
              <c:showVal val="1"/>
              <c:showCatName val="0"/>
              <c:showSerName val="0"/>
              <c:showPercent val="0"/>
              <c:showBubbleSize val="0"/>
            </c:dLbl>
            <c:dLbl>
              <c:idx val="8"/>
              <c:layout>
                <c:manualLayout>
                  <c:x val="1.3675157961792875E-2"/>
                  <c:y val="-0.16928228798986333"/>
                </c:manualLayout>
              </c:layout>
              <c:dLblPos val="outEnd"/>
              <c:showLegendKey val="0"/>
              <c:showVal val="1"/>
              <c:showCatName val="0"/>
              <c:showSerName val="0"/>
              <c:showPercent val="0"/>
              <c:showBubbleSize val="0"/>
            </c:dLbl>
            <c:dLbl>
              <c:idx val="9"/>
              <c:layout>
                <c:manualLayout>
                  <c:x val="1.7777744856210941E-2"/>
                  <c:y val="-0.20272011453113822"/>
                </c:manualLayout>
              </c:layout>
              <c:dLblPos val="outEnd"/>
              <c:showLegendKey val="0"/>
              <c:showVal val="1"/>
              <c:showCatName val="0"/>
              <c:showSerName val="0"/>
              <c:showPercent val="0"/>
              <c:showBubbleSize val="0"/>
            </c:dLbl>
            <c:dLbl>
              <c:idx val="10"/>
              <c:layout>
                <c:manualLayout>
                  <c:x val="1.5155937116515186E-2"/>
                  <c:y val="-0.17136886102403343"/>
                </c:manualLayout>
              </c:layout>
              <c:dLblPos val="outEnd"/>
              <c:showLegendKey val="0"/>
              <c:showVal val="1"/>
              <c:showCatName val="0"/>
              <c:showSerName val="0"/>
              <c:showPercent val="0"/>
              <c:showBubbleSize val="0"/>
            </c:dLbl>
            <c:dLbl>
              <c:idx val="11"/>
              <c:layout>
                <c:manualLayout>
                  <c:x val="1.2307661918553689E-2"/>
                  <c:y val="-0.24033437826541273"/>
                </c:manualLayout>
              </c:layout>
              <c:dLblPos val="outEnd"/>
              <c:showLegendKey val="0"/>
              <c:showVal val="1"/>
              <c:showCatName val="0"/>
              <c:showSerName val="0"/>
              <c:showPercent val="0"/>
              <c:showBubbleSize val="0"/>
            </c:dLbl>
            <c:spPr>
              <a:noFill/>
            </c:spPr>
            <c:txPr>
              <a:bodyPr anchor="ctr" anchorCtr="1"/>
              <a:lstStyle/>
              <a:p>
                <a:pPr>
                  <a:defRPr sz="1600" b="1">
                    <a:solidFill>
                      <a:srgbClr val="0000FF"/>
                    </a:solidFill>
                  </a:defRPr>
                </a:pPr>
                <a:endParaRPr lang="de-DE"/>
              </a:p>
            </c:txPr>
            <c:dLblPos val="inBase"/>
            <c:showLegendKey val="0"/>
            <c:showVal val="1"/>
            <c:showCatName val="0"/>
            <c:showSerName val="0"/>
            <c:showPercent val="0"/>
            <c:showBubbleSize val="0"/>
            <c:showLeaderLines val="0"/>
          </c:dLbls>
          <c:cat>
            <c:strRef>
              <c:f>Daten!$F$58:$Q$58</c:f>
              <c:strCache>
                <c:ptCount val="12"/>
                <c:pt idx="0">
                  <c:v>Januar</c:v>
                </c:pt>
                <c:pt idx="1">
                  <c:v>Februar</c:v>
                </c:pt>
                <c:pt idx="2">
                  <c:v>März</c:v>
                </c:pt>
                <c:pt idx="3">
                  <c:v>April</c:v>
                </c:pt>
                <c:pt idx="4">
                  <c:v>Mai</c:v>
                </c:pt>
                <c:pt idx="5">
                  <c:v>Juni</c:v>
                </c:pt>
                <c:pt idx="6">
                  <c:v>Juli</c:v>
                </c:pt>
                <c:pt idx="7">
                  <c:v>August</c:v>
                </c:pt>
                <c:pt idx="8">
                  <c:v>September</c:v>
                </c:pt>
                <c:pt idx="9">
                  <c:v>Oktober</c:v>
                </c:pt>
                <c:pt idx="10">
                  <c:v>November</c:v>
                </c:pt>
                <c:pt idx="11">
                  <c:v>Dezember</c:v>
                </c:pt>
              </c:strCache>
            </c:strRef>
          </c:cat>
          <c:val>
            <c:numRef>
              <c:f>Daten!$F$61:$Q$61</c:f>
              <c:numCache>
                <c:formatCode>0%</c:formatCode>
                <c:ptCount val="12"/>
                <c:pt idx="0">
                  <c:v>0.88139534883720938</c:v>
                </c:pt>
                <c:pt idx="1">
                  <c:v>1.0243243243243243</c:v>
                </c:pt>
                <c:pt idx="2">
                  <c:v>0.12127659574468086</c:v>
                </c:pt>
                <c:pt idx="3">
                  <c:v>1.085</c:v>
                </c:pt>
                <c:pt idx="4">
                  <c:v>1.2661016949152537</c:v>
                </c:pt>
                <c:pt idx="5">
                  <c:v>0.58448275862068966</c:v>
                </c:pt>
                <c:pt idx="6">
                  <c:v>1.1815384615384614</c:v>
                </c:pt>
                <c:pt idx="7">
                  <c:v>1.9452830188679247</c:v>
                </c:pt>
                <c:pt idx="8">
                  <c:v>0.67799999999999994</c:v>
                </c:pt>
                <c:pt idx="9">
                  <c:v>0.84901960784313735</c:v>
                </c:pt>
                <c:pt idx="10">
                  <c:v>0.8</c:v>
                </c:pt>
                <c:pt idx="11">
                  <c:v>0.97037037037037022</c:v>
                </c:pt>
              </c:numCache>
            </c:numRef>
          </c:val>
        </c:ser>
        <c:ser>
          <c:idx val="0"/>
          <c:order val="1"/>
          <c:tx>
            <c:strRef>
              <c:f>Daten!$A$34</c:f>
              <c:strCache>
                <c:ptCount val="1"/>
                <c:pt idx="0">
                  <c:v>Niederschlag [mm] 2014</c:v>
                </c:pt>
              </c:strCache>
            </c:strRef>
          </c:tx>
          <c:spPr>
            <a:solidFill>
              <a:srgbClr val="0000FF"/>
            </a:solidFill>
            <a:ln w="25400">
              <a:noFill/>
            </a:ln>
          </c:spPr>
          <c:invertIfNegative val="0"/>
          <c:cat>
            <c:strRef>
              <c:f>Daten!$F$58:$Q$58</c:f>
              <c:strCache>
                <c:ptCount val="12"/>
                <c:pt idx="0">
                  <c:v>Januar</c:v>
                </c:pt>
                <c:pt idx="1">
                  <c:v>Februar</c:v>
                </c:pt>
                <c:pt idx="2">
                  <c:v>März</c:v>
                </c:pt>
                <c:pt idx="3">
                  <c:v>April</c:v>
                </c:pt>
                <c:pt idx="4">
                  <c:v>Mai</c:v>
                </c:pt>
                <c:pt idx="5">
                  <c:v>Juni</c:v>
                </c:pt>
                <c:pt idx="6">
                  <c:v>Juli</c:v>
                </c:pt>
                <c:pt idx="7">
                  <c:v>August</c:v>
                </c:pt>
                <c:pt idx="8">
                  <c:v>September</c:v>
                </c:pt>
                <c:pt idx="9">
                  <c:v>Oktober</c:v>
                </c:pt>
                <c:pt idx="10">
                  <c:v>November</c:v>
                </c:pt>
                <c:pt idx="11">
                  <c:v>Dezember</c:v>
                </c:pt>
              </c:strCache>
            </c:strRef>
          </c:cat>
          <c:val>
            <c:numRef>
              <c:f>Daten!$C$34:$N$34</c:f>
              <c:numCache>
                <c:formatCode>0.0</c:formatCode>
                <c:ptCount val="12"/>
                <c:pt idx="0">
                  <c:v>37.900000000000006</c:v>
                </c:pt>
                <c:pt idx="1">
                  <c:v>37.9</c:v>
                </c:pt>
                <c:pt idx="2">
                  <c:v>5.7</c:v>
                </c:pt>
                <c:pt idx="3">
                  <c:v>43.4</c:v>
                </c:pt>
                <c:pt idx="4">
                  <c:v>74.699999999999974</c:v>
                </c:pt>
                <c:pt idx="5">
                  <c:v>33.9</c:v>
                </c:pt>
                <c:pt idx="6">
                  <c:v>76.8</c:v>
                </c:pt>
                <c:pt idx="7">
                  <c:v>103.10000000000001</c:v>
                </c:pt>
                <c:pt idx="8">
                  <c:v>33.9</c:v>
                </c:pt>
                <c:pt idx="9">
                  <c:v>43.300000000000004</c:v>
                </c:pt>
                <c:pt idx="10">
                  <c:v>36</c:v>
                </c:pt>
                <c:pt idx="11">
                  <c:v>52.399999999999991</c:v>
                </c:pt>
              </c:numCache>
            </c:numRef>
          </c:val>
        </c:ser>
        <c:ser>
          <c:idx val="3"/>
          <c:order val="2"/>
          <c:tx>
            <c:strRef>
              <c:f>Daten!$A$35</c:f>
              <c:strCache>
                <c:ptCount val="1"/>
                <c:pt idx="0">
                  <c:v>langjähriges Mittel (1981-2010)</c:v>
                </c:pt>
              </c:strCache>
            </c:strRef>
          </c:tx>
          <c:spPr>
            <a:solidFill>
              <a:schemeClr val="tx2">
                <a:lumMod val="40000"/>
                <a:lumOff val="60000"/>
              </a:schemeClr>
            </a:solidFill>
            <a:ln>
              <a:noFill/>
            </a:ln>
          </c:spPr>
          <c:invertIfNegative val="0"/>
          <c:cat>
            <c:strRef>
              <c:f>Daten!$F$58:$Q$58</c:f>
              <c:strCache>
                <c:ptCount val="12"/>
                <c:pt idx="0">
                  <c:v>Januar</c:v>
                </c:pt>
                <c:pt idx="1">
                  <c:v>Februar</c:v>
                </c:pt>
                <c:pt idx="2">
                  <c:v>März</c:v>
                </c:pt>
                <c:pt idx="3">
                  <c:v>April</c:v>
                </c:pt>
                <c:pt idx="4">
                  <c:v>Mai</c:v>
                </c:pt>
                <c:pt idx="5">
                  <c:v>Juni</c:v>
                </c:pt>
                <c:pt idx="6">
                  <c:v>Juli</c:v>
                </c:pt>
                <c:pt idx="7">
                  <c:v>August</c:v>
                </c:pt>
                <c:pt idx="8">
                  <c:v>September</c:v>
                </c:pt>
                <c:pt idx="9">
                  <c:v>Oktober</c:v>
                </c:pt>
                <c:pt idx="10">
                  <c:v>November</c:v>
                </c:pt>
                <c:pt idx="11">
                  <c:v>Dezember</c:v>
                </c:pt>
              </c:strCache>
            </c:strRef>
          </c:cat>
          <c:val>
            <c:numRef>
              <c:f>Daten!$F$60:$Q$60</c:f>
              <c:numCache>
                <c:formatCode>0.0</c:formatCode>
                <c:ptCount val="12"/>
                <c:pt idx="0">
                  <c:v>43</c:v>
                </c:pt>
                <c:pt idx="1">
                  <c:v>37</c:v>
                </c:pt>
                <c:pt idx="2">
                  <c:v>47</c:v>
                </c:pt>
                <c:pt idx="3">
                  <c:v>40</c:v>
                </c:pt>
                <c:pt idx="4">
                  <c:v>59</c:v>
                </c:pt>
                <c:pt idx="5">
                  <c:v>58</c:v>
                </c:pt>
                <c:pt idx="6">
                  <c:v>65</c:v>
                </c:pt>
                <c:pt idx="7">
                  <c:v>53</c:v>
                </c:pt>
                <c:pt idx="8">
                  <c:v>50</c:v>
                </c:pt>
                <c:pt idx="9">
                  <c:v>51</c:v>
                </c:pt>
                <c:pt idx="10">
                  <c:v>45</c:v>
                </c:pt>
                <c:pt idx="11">
                  <c:v>54</c:v>
                </c:pt>
              </c:numCache>
            </c:numRef>
          </c:val>
        </c:ser>
        <c:dLbls>
          <c:showLegendKey val="0"/>
          <c:showVal val="0"/>
          <c:showCatName val="0"/>
          <c:showSerName val="0"/>
          <c:showPercent val="0"/>
          <c:showBubbleSize val="0"/>
        </c:dLbls>
        <c:gapWidth val="0"/>
        <c:axId val="145640832"/>
        <c:axId val="141558912"/>
      </c:barChart>
      <c:catAx>
        <c:axId val="145640832"/>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1800" b="0" i="0" u="none" strike="noStrike" baseline="0">
                <a:solidFill>
                  <a:srgbClr val="000000"/>
                </a:solidFill>
                <a:latin typeface="Arial Narrow"/>
                <a:ea typeface="Arial Narrow"/>
                <a:cs typeface="Arial Narrow"/>
              </a:defRPr>
            </a:pPr>
            <a:endParaRPr lang="de-DE"/>
          </a:p>
        </c:txPr>
        <c:crossAx val="141558912"/>
        <c:crosses val="autoZero"/>
        <c:auto val="0"/>
        <c:lblAlgn val="ctr"/>
        <c:lblOffset val="100"/>
        <c:tickLblSkip val="1"/>
        <c:tickMarkSkip val="1"/>
        <c:noMultiLvlLbl val="0"/>
      </c:catAx>
      <c:valAx>
        <c:axId val="141558912"/>
        <c:scaling>
          <c:orientation val="minMax"/>
        </c:scaling>
        <c:delete val="0"/>
        <c:axPos val="l"/>
        <c:majorGridlines>
          <c:spPr>
            <a:ln w="3175">
              <a:solidFill>
                <a:srgbClr val="969696"/>
              </a:solidFill>
              <a:prstDash val="solid"/>
            </a:ln>
          </c:spPr>
        </c:majorGridlines>
        <c:title>
          <c:tx>
            <c:rich>
              <a:bodyPr rot="0" vert="horz"/>
              <a:lstStyle/>
              <a:p>
                <a:pPr>
                  <a:defRPr sz="1600" b="0" i="0" u="none" strike="noStrike" baseline="0">
                    <a:solidFill>
                      <a:srgbClr val="000080"/>
                    </a:solidFill>
                    <a:latin typeface="Arial"/>
                    <a:ea typeface="Arial"/>
                    <a:cs typeface="Arial"/>
                  </a:defRPr>
                </a:pPr>
                <a:r>
                  <a:rPr lang="de-DE" sz="1600"/>
                  <a:t>Niederschlag [mm]</a:t>
                </a:r>
              </a:p>
            </c:rich>
          </c:tx>
          <c:layout>
            <c:manualLayout>
              <c:xMode val="edge"/>
              <c:yMode val="edge"/>
              <c:x val="6.5641025641025641E-2"/>
              <c:y val="0.16856998508989193"/>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600" b="0" i="0" u="none" strike="noStrike" baseline="0">
                <a:solidFill>
                  <a:srgbClr val="000080"/>
                </a:solidFill>
                <a:latin typeface="Arial"/>
                <a:ea typeface="Arial"/>
                <a:cs typeface="Arial"/>
              </a:defRPr>
            </a:pPr>
            <a:endParaRPr lang="de-DE"/>
          </a:p>
        </c:txPr>
        <c:crossAx val="145640832"/>
        <c:crossesAt val="1"/>
        <c:crossBetween val="between"/>
        <c:majorUnit val="20"/>
      </c:valAx>
      <c:spPr>
        <a:noFill/>
        <a:ln w="25400">
          <a:noFill/>
        </a:ln>
      </c:spPr>
    </c:plotArea>
    <c:legend>
      <c:legendPos val="r"/>
      <c:layout>
        <c:manualLayout>
          <c:xMode val="edge"/>
          <c:yMode val="edge"/>
          <c:x val="0.6465061713439666"/>
          <c:y val="3.5498051006534977E-2"/>
          <c:w val="0.35213050676357766"/>
          <c:h val="0.17470227019744597"/>
        </c:manualLayout>
      </c:layout>
      <c:overlay val="0"/>
      <c:spPr>
        <a:solidFill>
          <a:srgbClr val="FFFFFF"/>
        </a:solidFill>
        <a:ln w="25400">
          <a:noFill/>
        </a:ln>
      </c:spPr>
      <c:txPr>
        <a:bodyPr/>
        <a:lstStyle/>
        <a:p>
          <a:pPr>
            <a:defRPr sz="1600" b="0" i="0" u="none" strike="noStrike" baseline="0">
              <a:solidFill>
                <a:srgbClr val="000000"/>
              </a:solidFill>
              <a:latin typeface="Arial"/>
              <a:ea typeface="Arial"/>
              <a:cs typeface="Arial"/>
            </a:defRPr>
          </a:pPr>
          <a:endParaRPr lang="de-DE"/>
        </a:p>
      </c:txPr>
    </c:legend>
    <c:plotVisOnly val="0"/>
    <c:dispBlanksAs val="gap"/>
    <c:showDLblsOverMax val="0"/>
  </c:chart>
  <c:spPr>
    <a:noFill/>
    <a:ln w="9525">
      <a:noFill/>
    </a:ln>
  </c:spPr>
  <c:txPr>
    <a:bodyPr/>
    <a:lstStyle/>
    <a:p>
      <a:pPr>
        <a:defRPr sz="2000" b="0" i="0" u="none" strike="noStrike" baseline="0">
          <a:solidFill>
            <a:srgbClr val="000000"/>
          </a:solidFill>
          <a:latin typeface="Arial"/>
          <a:ea typeface="Arial"/>
          <a:cs typeface="Arial"/>
        </a:defRPr>
      </a:pPr>
      <a:endParaRPr lang="de-DE"/>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sz="1800" b="0" i="0" u="none" strike="noStrike" baseline="0">
                <a:solidFill>
                  <a:srgbClr val="000000"/>
                </a:solidFill>
                <a:latin typeface="Arial"/>
                <a:ea typeface="Arial"/>
                <a:cs typeface="Arial"/>
              </a:defRPr>
            </a:pPr>
            <a:r>
              <a:rPr lang="de-DE" sz="2000" b="1" i="0" strike="noStrike">
                <a:solidFill>
                  <a:srgbClr val="000000"/>
                </a:solidFill>
                <a:latin typeface="Arial"/>
                <a:cs typeface="Arial"/>
              </a:rPr>
              <a:t>Wetterdaten  2014</a:t>
            </a:r>
            <a:endParaRPr lang="de-DE" sz="2000" b="0" i="0" strike="noStrike">
              <a:solidFill>
                <a:srgbClr val="000000"/>
              </a:solidFill>
              <a:latin typeface="Arial"/>
              <a:cs typeface="Arial"/>
            </a:endParaRPr>
          </a:p>
          <a:p>
            <a:pPr algn="l">
              <a:defRPr sz="1800" b="0" i="0" u="none" strike="noStrike" baseline="0">
                <a:solidFill>
                  <a:srgbClr val="000000"/>
                </a:solidFill>
                <a:latin typeface="Arial"/>
                <a:ea typeface="Arial"/>
                <a:cs typeface="Arial"/>
              </a:defRPr>
            </a:pPr>
            <a:r>
              <a:rPr lang="de-DE" sz="1800" b="0" i="1" strike="noStrike">
                <a:solidFill>
                  <a:srgbClr val="000000"/>
                </a:solidFill>
                <a:latin typeface="Arial"/>
                <a:cs typeface="Arial"/>
              </a:rPr>
              <a:t>Veitshöchheim Wölflein</a:t>
            </a:r>
          </a:p>
          <a:p>
            <a:pPr algn="l">
              <a:defRPr sz="1800" b="0" i="0" u="none" strike="noStrike" baseline="0">
                <a:solidFill>
                  <a:srgbClr val="000000"/>
                </a:solidFill>
                <a:latin typeface="Arial"/>
                <a:ea typeface="Arial"/>
                <a:cs typeface="Arial"/>
              </a:defRPr>
            </a:pPr>
            <a:r>
              <a:rPr lang="de-DE" sz="2000" b="1" i="0" strike="noStrike">
                <a:solidFill>
                  <a:srgbClr val="006600"/>
                </a:solidFill>
                <a:latin typeface="Arial"/>
                <a:cs typeface="Arial"/>
              </a:rPr>
              <a:t>Niederschlag</a:t>
            </a:r>
            <a:r>
              <a:rPr lang="de-DE" sz="1800" b="1" i="0" strike="noStrike">
                <a:solidFill>
                  <a:srgbClr val="006600"/>
                </a:solidFill>
                <a:latin typeface="Arial"/>
                <a:cs typeface="Arial"/>
              </a:rPr>
              <a:t> </a:t>
            </a:r>
            <a:r>
              <a:rPr lang="de-DE" sz="2000" b="1" i="0" strike="noStrike">
                <a:solidFill>
                  <a:srgbClr val="006600"/>
                </a:solidFill>
                <a:latin typeface="Arial"/>
                <a:cs typeface="Arial"/>
              </a:rPr>
              <a:t>aufsummiert</a:t>
            </a:r>
            <a:endParaRPr lang="de-DE" sz="1800" b="1" i="0" strike="noStrike">
              <a:solidFill>
                <a:srgbClr val="006600"/>
              </a:solidFill>
              <a:latin typeface="Arial"/>
              <a:cs typeface="Arial"/>
            </a:endParaRPr>
          </a:p>
        </c:rich>
      </c:tx>
      <c:layout>
        <c:manualLayout>
          <c:xMode val="edge"/>
          <c:yMode val="edge"/>
          <c:x val="1.1588101129119351E-2"/>
          <c:y val="1.4120899464369462E-2"/>
        </c:manualLayout>
      </c:layout>
      <c:overlay val="0"/>
      <c:spPr>
        <a:solidFill>
          <a:schemeClr val="bg1"/>
        </a:solidFill>
        <a:ln w="25400">
          <a:noFill/>
        </a:ln>
      </c:spPr>
    </c:title>
    <c:autoTitleDeleted val="0"/>
    <c:plotArea>
      <c:layout>
        <c:manualLayout>
          <c:layoutTarget val="inner"/>
          <c:xMode val="edge"/>
          <c:yMode val="edge"/>
          <c:x val="0.12246865959498554"/>
          <c:y val="0.19148936170213199"/>
          <c:w val="0.78784956605593071"/>
          <c:h val="0.63772616197270005"/>
        </c:manualLayout>
      </c:layout>
      <c:lineChart>
        <c:grouping val="standard"/>
        <c:varyColors val="0"/>
        <c:ser>
          <c:idx val="0"/>
          <c:order val="0"/>
          <c:tx>
            <c:strRef>
              <c:f>'Daten (2)'!$C$2</c:f>
              <c:strCache>
                <c:ptCount val="1"/>
                <c:pt idx="0">
                  <c:v>2014</c:v>
                </c:pt>
              </c:strCache>
            </c:strRef>
          </c:tx>
          <c:spPr>
            <a:ln w="25400">
              <a:solidFill>
                <a:srgbClr val="0000FF"/>
              </a:solidFill>
              <a:prstDash val="solid"/>
            </a:ln>
          </c:spPr>
          <c:marker>
            <c:symbol val="none"/>
          </c:marker>
          <c:dPt>
            <c:idx val="243"/>
            <c:bubble3D val="0"/>
            <c:spPr>
              <a:ln w="25400">
                <a:solidFill>
                  <a:schemeClr val="tx2">
                    <a:lumMod val="20000"/>
                    <a:lumOff val="80000"/>
                  </a:schemeClr>
                </a:solidFill>
                <a:prstDash val="solid"/>
              </a:ln>
            </c:spPr>
          </c:dPt>
          <c:dPt>
            <c:idx val="268"/>
            <c:bubble3D val="0"/>
            <c:spPr>
              <a:ln w="3175">
                <a:solidFill>
                  <a:srgbClr val="3333CC"/>
                </a:solidFill>
                <a:prstDash val="solid"/>
              </a:ln>
            </c:spPr>
          </c:dPt>
          <c:cat>
            <c:numRef>
              <c:f>'Daten (2)'!$B$3:$B$368</c:f>
              <c:numCache>
                <c:formatCode>d/\ mmm/</c:formatCode>
                <c:ptCount val="366"/>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numCache>
            </c:numRef>
          </c:cat>
          <c:val>
            <c:numRef>
              <c:f>'Daten (2)'!$D$3:$D$368</c:f>
              <c:numCache>
                <c:formatCode>General</c:formatCode>
                <c:ptCount val="366"/>
                <c:pt idx="0">
                  <c:v>1.3</c:v>
                </c:pt>
                <c:pt idx="1">
                  <c:v>2.5</c:v>
                </c:pt>
                <c:pt idx="2">
                  <c:v>3.9</c:v>
                </c:pt>
                <c:pt idx="3">
                  <c:v>3.9</c:v>
                </c:pt>
                <c:pt idx="4">
                  <c:v>4.8</c:v>
                </c:pt>
                <c:pt idx="5">
                  <c:v>6.1</c:v>
                </c:pt>
                <c:pt idx="6">
                  <c:v>6.1999999999999993</c:v>
                </c:pt>
                <c:pt idx="7">
                  <c:v>8.2999999999999989</c:v>
                </c:pt>
                <c:pt idx="8">
                  <c:v>12.2</c:v>
                </c:pt>
                <c:pt idx="9">
                  <c:v>12.2</c:v>
                </c:pt>
                <c:pt idx="10">
                  <c:v>12.299999999999999</c:v>
                </c:pt>
                <c:pt idx="11">
                  <c:v>12.299999999999999</c:v>
                </c:pt>
                <c:pt idx="12">
                  <c:v>16.2</c:v>
                </c:pt>
                <c:pt idx="13">
                  <c:v>16.3</c:v>
                </c:pt>
                <c:pt idx="14">
                  <c:v>16.400000000000002</c:v>
                </c:pt>
                <c:pt idx="15">
                  <c:v>19.200000000000003</c:v>
                </c:pt>
                <c:pt idx="16">
                  <c:v>19.200000000000003</c:v>
                </c:pt>
                <c:pt idx="17">
                  <c:v>19.200000000000003</c:v>
                </c:pt>
                <c:pt idx="18">
                  <c:v>19.200000000000003</c:v>
                </c:pt>
                <c:pt idx="19">
                  <c:v>19.900000000000002</c:v>
                </c:pt>
                <c:pt idx="20">
                  <c:v>19.900000000000002</c:v>
                </c:pt>
                <c:pt idx="21">
                  <c:v>19.900000000000002</c:v>
                </c:pt>
                <c:pt idx="22">
                  <c:v>21.000000000000004</c:v>
                </c:pt>
                <c:pt idx="23">
                  <c:v>22.800000000000004</c:v>
                </c:pt>
                <c:pt idx="24">
                  <c:v>23.100000000000005</c:v>
                </c:pt>
                <c:pt idx="25">
                  <c:v>32.000000000000007</c:v>
                </c:pt>
                <c:pt idx="26">
                  <c:v>37.600000000000009</c:v>
                </c:pt>
                <c:pt idx="27">
                  <c:v>37.900000000000006</c:v>
                </c:pt>
                <c:pt idx="28">
                  <c:v>37.900000000000006</c:v>
                </c:pt>
                <c:pt idx="29">
                  <c:v>37.900000000000006</c:v>
                </c:pt>
                <c:pt idx="30">
                  <c:v>37.900000000000006</c:v>
                </c:pt>
                <c:pt idx="31">
                  <c:v>37.900000000000006</c:v>
                </c:pt>
                <c:pt idx="32">
                  <c:v>41.500000000000007</c:v>
                </c:pt>
                <c:pt idx="33">
                  <c:v>41.500000000000007</c:v>
                </c:pt>
                <c:pt idx="34">
                  <c:v>41.500000000000007</c:v>
                </c:pt>
                <c:pt idx="35">
                  <c:v>41.500000000000007</c:v>
                </c:pt>
                <c:pt idx="36">
                  <c:v>41.500000000000007</c:v>
                </c:pt>
                <c:pt idx="37">
                  <c:v>41.600000000000009</c:v>
                </c:pt>
                <c:pt idx="38">
                  <c:v>43.600000000000009</c:v>
                </c:pt>
                <c:pt idx="39">
                  <c:v>44.900000000000006</c:v>
                </c:pt>
                <c:pt idx="40">
                  <c:v>45.7</c:v>
                </c:pt>
                <c:pt idx="41">
                  <c:v>45.7</c:v>
                </c:pt>
                <c:pt idx="42">
                  <c:v>45.7</c:v>
                </c:pt>
                <c:pt idx="43">
                  <c:v>60.2</c:v>
                </c:pt>
                <c:pt idx="44">
                  <c:v>60.300000000000004</c:v>
                </c:pt>
                <c:pt idx="45">
                  <c:v>66.400000000000006</c:v>
                </c:pt>
                <c:pt idx="46">
                  <c:v>68.600000000000009</c:v>
                </c:pt>
                <c:pt idx="47">
                  <c:v>68.600000000000009</c:v>
                </c:pt>
                <c:pt idx="48">
                  <c:v>68.600000000000009</c:v>
                </c:pt>
                <c:pt idx="49">
                  <c:v>70.800000000000011</c:v>
                </c:pt>
                <c:pt idx="50">
                  <c:v>70.800000000000011</c:v>
                </c:pt>
                <c:pt idx="51">
                  <c:v>72.200000000000017</c:v>
                </c:pt>
                <c:pt idx="52">
                  <c:v>72.200000000000017</c:v>
                </c:pt>
                <c:pt idx="53">
                  <c:v>72.200000000000017</c:v>
                </c:pt>
                <c:pt idx="54">
                  <c:v>72.200000000000017</c:v>
                </c:pt>
                <c:pt idx="55">
                  <c:v>72.200000000000017</c:v>
                </c:pt>
                <c:pt idx="56">
                  <c:v>74.500000000000014</c:v>
                </c:pt>
                <c:pt idx="57">
                  <c:v>74.700000000000017</c:v>
                </c:pt>
                <c:pt idx="58">
                  <c:v>75.800000000000011</c:v>
                </c:pt>
                <c:pt idx="59">
                  <c:v>75.800000000000011</c:v>
                </c:pt>
                <c:pt idx="60">
                  <c:v>75.800000000000011</c:v>
                </c:pt>
                <c:pt idx="61">
                  <c:v>75.800000000000011</c:v>
                </c:pt>
                <c:pt idx="62">
                  <c:v>75.800000000000011</c:v>
                </c:pt>
                <c:pt idx="63">
                  <c:v>75.800000000000011</c:v>
                </c:pt>
                <c:pt idx="64">
                  <c:v>75.800000000000011</c:v>
                </c:pt>
                <c:pt idx="65">
                  <c:v>75.800000000000011</c:v>
                </c:pt>
                <c:pt idx="66">
                  <c:v>75.800000000000011</c:v>
                </c:pt>
                <c:pt idx="67">
                  <c:v>75.800000000000011</c:v>
                </c:pt>
                <c:pt idx="68">
                  <c:v>75.800000000000011</c:v>
                </c:pt>
                <c:pt idx="69">
                  <c:v>75.800000000000011</c:v>
                </c:pt>
                <c:pt idx="70">
                  <c:v>75.800000000000011</c:v>
                </c:pt>
                <c:pt idx="71">
                  <c:v>75.800000000000011</c:v>
                </c:pt>
                <c:pt idx="72">
                  <c:v>75.800000000000011</c:v>
                </c:pt>
                <c:pt idx="73">
                  <c:v>76.500000000000014</c:v>
                </c:pt>
                <c:pt idx="74">
                  <c:v>76.500000000000014</c:v>
                </c:pt>
                <c:pt idx="75">
                  <c:v>76.500000000000014</c:v>
                </c:pt>
                <c:pt idx="76">
                  <c:v>77.100000000000009</c:v>
                </c:pt>
                <c:pt idx="77">
                  <c:v>78.2</c:v>
                </c:pt>
                <c:pt idx="78">
                  <c:v>78.2</c:v>
                </c:pt>
                <c:pt idx="79">
                  <c:v>78.3</c:v>
                </c:pt>
                <c:pt idx="80">
                  <c:v>81.5</c:v>
                </c:pt>
                <c:pt idx="81">
                  <c:v>81.5</c:v>
                </c:pt>
                <c:pt idx="82">
                  <c:v>81.5</c:v>
                </c:pt>
                <c:pt idx="83">
                  <c:v>81.5</c:v>
                </c:pt>
                <c:pt idx="84">
                  <c:v>81.5</c:v>
                </c:pt>
                <c:pt idx="85">
                  <c:v>81.5</c:v>
                </c:pt>
                <c:pt idx="86">
                  <c:v>81.5</c:v>
                </c:pt>
                <c:pt idx="87">
                  <c:v>81.5</c:v>
                </c:pt>
                <c:pt idx="88">
                  <c:v>81.5</c:v>
                </c:pt>
                <c:pt idx="89">
                  <c:v>81.5</c:v>
                </c:pt>
                <c:pt idx="90">
                  <c:v>81.5</c:v>
                </c:pt>
                <c:pt idx="91">
                  <c:v>81.5</c:v>
                </c:pt>
                <c:pt idx="92">
                  <c:v>81.5</c:v>
                </c:pt>
                <c:pt idx="93">
                  <c:v>81.5</c:v>
                </c:pt>
                <c:pt idx="94">
                  <c:v>81.5</c:v>
                </c:pt>
                <c:pt idx="95">
                  <c:v>81.5</c:v>
                </c:pt>
                <c:pt idx="96">
                  <c:v>81.5</c:v>
                </c:pt>
                <c:pt idx="97">
                  <c:v>81.900000000000006</c:v>
                </c:pt>
                <c:pt idx="98">
                  <c:v>83.2</c:v>
                </c:pt>
                <c:pt idx="99">
                  <c:v>83.3</c:v>
                </c:pt>
                <c:pt idx="100">
                  <c:v>83.3</c:v>
                </c:pt>
                <c:pt idx="101">
                  <c:v>83.3</c:v>
                </c:pt>
                <c:pt idx="102">
                  <c:v>83.3</c:v>
                </c:pt>
                <c:pt idx="103">
                  <c:v>84.399999999999991</c:v>
                </c:pt>
                <c:pt idx="104">
                  <c:v>84.399999999999991</c:v>
                </c:pt>
                <c:pt idx="105">
                  <c:v>84.399999999999991</c:v>
                </c:pt>
                <c:pt idx="106">
                  <c:v>84.399999999999991</c:v>
                </c:pt>
                <c:pt idx="107">
                  <c:v>87.699999999999989</c:v>
                </c:pt>
                <c:pt idx="108">
                  <c:v>87.699999999999989</c:v>
                </c:pt>
                <c:pt idx="109">
                  <c:v>87.699999999999989</c:v>
                </c:pt>
                <c:pt idx="110">
                  <c:v>87.699999999999989</c:v>
                </c:pt>
                <c:pt idx="111">
                  <c:v>87.699999999999989</c:v>
                </c:pt>
                <c:pt idx="112">
                  <c:v>87.699999999999989</c:v>
                </c:pt>
                <c:pt idx="113">
                  <c:v>87.699999999999989</c:v>
                </c:pt>
                <c:pt idx="114">
                  <c:v>87.699999999999989</c:v>
                </c:pt>
                <c:pt idx="115">
                  <c:v>89.1</c:v>
                </c:pt>
                <c:pt idx="116">
                  <c:v>102.3</c:v>
                </c:pt>
                <c:pt idx="117">
                  <c:v>103.7</c:v>
                </c:pt>
                <c:pt idx="118">
                  <c:v>117.2</c:v>
                </c:pt>
                <c:pt idx="119">
                  <c:v>124.9</c:v>
                </c:pt>
                <c:pt idx="120">
                  <c:v>134.70000000000002</c:v>
                </c:pt>
                <c:pt idx="121">
                  <c:v>135.60000000000002</c:v>
                </c:pt>
                <c:pt idx="122">
                  <c:v>135.60000000000002</c:v>
                </c:pt>
                <c:pt idx="123">
                  <c:v>135.60000000000002</c:v>
                </c:pt>
                <c:pt idx="124">
                  <c:v>135.60000000000002</c:v>
                </c:pt>
                <c:pt idx="125">
                  <c:v>135.60000000000002</c:v>
                </c:pt>
                <c:pt idx="126">
                  <c:v>143.40000000000003</c:v>
                </c:pt>
                <c:pt idx="127">
                  <c:v>149.10000000000002</c:v>
                </c:pt>
                <c:pt idx="128">
                  <c:v>150.50000000000003</c:v>
                </c:pt>
                <c:pt idx="129">
                  <c:v>155.60000000000002</c:v>
                </c:pt>
                <c:pt idx="130">
                  <c:v>156.10000000000002</c:v>
                </c:pt>
                <c:pt idx="131">
                  <c:v>158.40000000000003</c:v>
                </c:pt>
                <c:pt idx="132">
                  <c:v>158.40000000000003</c:v>
                </c:pt>
                <c:pt idx="133">
                  <c:v>158.90000000000003</c:v>
                </c:pt>
                <c:pt idx="134">
                  <c:v>158.90000000000003</c:v>
                </c:pt>
                <c:pt idx="135">
                  <c:v>158.90000000000003</c:v>
                </c:pt>
                <c:pt idx="136">
                  <c:v>158.90000000000003</c:v>
                </c:pt>
                <c:pt idx="137">
                  <c:v>158.90000000000003</c:v>
                </c:pt>
                <c:pt idx="138">
                  <c:v>158.90000000000003</c:v>
                </c:pt>
                <c:pt idx="139">
                  <c:v>158.90000000000003</c:v>
                </c:pt>
                <c:pt idx="140">
                  <c:v>158.90000000000003</c:v>
                </c:pt>
                <c:pt idx="141">
                  <c:v>164.30000000000004</c:v>
                </c:pt>
                <c:pt idx="142">
                  <c:v>164.60000000000005</c:v>
                </c:pt>
                <c:pt idx="143">
                  <c:v>164.60000000000005</c:v>
                </c:pt>
                <c:pt idx="144">
                  <c:v>164.60000000000005</c:v>
                </c:pt>
                <c:pt idx="145">
                  <c:v>189.20000000000005</c:v>
                </c:pt>
                <c:pt idx="146">
                  <c:v>194.80000000000004</c:v>
                </c:pt>
                <c:pt idx="147">
                  <c:v>194.90000000000003</c:v>
                </c:pt>
                <c:pt idx="148">
                  <c:v>199.60000000000002</c:v>
                </c:pt>
                <c:pt idx="149">
                  <c:v>199.60000000000002</c:v>
                </c:pt>
                <c:pt idx="150">
                  <c:v>199.60000000000002</c:v>
                </c:pt>
                <c:pt idx="151">
                  <c:v>199.70000000000002</c:v>
                </c:pt>
                <c:pt idx="152">
                  <c:v>200.4</c:v>
                </c:pt>
                <c:pt idx="153">
                  <c:v>200.4</c:v>
                </c:pt>
                <c:pt idx="154">
                  <c:v>200.4</c:v>
                </c:pt>
                <c:pt idx="155">
                  <c:v>200.4</c:v>
                </c:pt>
                <c:pt idx="156">
                  <c:v>200.5</c:v>
                </c:pt>
                <c:pt idx="157">
                  <c:v>200.6</c:v>
                </c:pt>
                <c:pt idx="158">
                  <c:v>200.6</c:v>
                </c:pt>
                <c:pt idx="159">
                  <c:v>200.6</c:v>
                </c:pt>
                <c:pt idx="160">
                  <c:v>200.6</c:v>
                </c:pt>
                <c:pt idx="161">
                  <c:v>211.2</c:v>
                </c:pt>
                <c:pt idx="162">
                  <c:v>222.79999999999998</c:v>
                </c:pt>
                <c:pt idx="163">
                  <c:v>222.79999999999998</c:v>
                </c:pt>
                <c:pt idx="164">
                  <c:v>222.79999999999998</c:v>
                </c:pt>
                <c:pt idx="165">
                  <c:v>222.79999999999998</c:v>
                </c:pt>
                <c:pt idx="166">
                  <c:v>222.79999999999998</c:v>
                </c:pt>
                <c:pt idx="167">
                  <c:v>222.99999999999997</c:v>
                </c:pt>
                <c:pt idx="168">
                  <c:v>222.99999999999997</c:v>
                </c:pt>
                <c:pt idx="169">
                  <c:v>222.99999999999997</c:v>
                </c:pt>
                <c:pt idx="170">
                  <c:v>226.39999999999998</c:v>
                </c:pt>
                <c:pt idx="171">
                  <c:v>229.09999999999997</c:v>
                </c:pt>
                <c:pt idx="172">
                  <c:v>232.79999999999995</c:v>
                </c:pt>
                <c:pt idx="173">
                  <c:v>232.79999999999995</c:v>
                </c:pt>
                <c:pt idx="174">
                  <c:v>232.79999999999995</c:v>
                </c:pt>
                <c:pt idx="175">
                  <c:v>232.79999999999995</c:v>
                </c:pt>
                <c:pt idx="176">
                  <c:v>233.19999999999996</c:v>
                </c:pt>
                <c:pt idx="177">
                  <c:v>233.19999999999996</c:v>
                </c:pt>
                <c:pt idx="178">
                  <c:v>233.39999999999995</c:v>
                </c:pt>
                <c:pt idx="179">
                  <c:v>233.49999999999994</c:v>
                </c:pt>
                <c:pt idx="180">
                  <c:v>233.49999999999994</c:v>
                </c:pt>
                <c:pt idx="181">
                  <c:v>233.49999999999994</c:v>
                </c:pt>
                <c:pt idx="182">
                  <c:v>233.49999999999994</c:v>
                </c:pt>
                <c:pt idx="183">
                  <c:v>233.49999999999994</c:v>
                </c:pt>
                <c:pt idx="184">
                  <c:v>233.49999999999994</c:v>
                </c:pt>
                <c:pt idx="185">
                  <c:v>233.49999999999994</c:v>
                </c:pt>
                <c:pt idx="186">
                  <c:v>236.79999999999995</c:v>
                </c:pt>
                <c:pt idx="187">
                  <c:v>239.79999999999995</c:v>
                </c:pt>
                <c:pt idx="188">
                  <c:v>262.19999999999993</c:v>
                </c:pt>
                <c:pt idx="189">
                  <c:v>278.79999999999995</c:v>
                </c:pt>
                <c:pt idx="190">
                  <c:v>278.89999999999998</c:v>
                </c:pt>
                <c:pt idx="191">
                  <c:v>279.09999999999997</c:v>
                </c:pt>
                <c:pt idx="192">
                  <c:v>279.09999999999997</c:v>
                </c:pt>
                <c:pt idx="193">
                  <c:v>283.99999999999994</c:v>
                </c:pt>
                <c:pt idx="194">
                  <c:v>285.59999999999997</c:v>
                </c:pt>
                <c:pt idx="195">
                  <c:v>285.59999999999997</c:v>
                </c:pt>
                <c:pt idx="196">
                  <c:v>285.59999999999997</c:v>
                </c:pt>
                <c:pt idx="197">
                  <c:v>285.59999999999997</c:v>
                </c:pt>
                <c:pt idx="198">
                  <c:v>285.59999999999997</c:v>
                </c:pt>
                <c:pt idx="199">
                  <c:v>285.59999999999997</c:v>
                </c:pt>
                <c:pt idx="200">
                  <c:v>288.7</c:v>
                </c:pt>
                <c:pt idx="201">
                  <c:v>292.2</c:v>
                </c:pt>
                <c:pt idx="202">
                  <c:v>298.8</c:v>
                </c:pt>
                <c:pt idx="203">
                  <c:v>299</c:v>
                </c:pt>
                <c:pt idx="204">
                  <c:v>299</c:v>
                </c:pt>
                <c:pt idx="205">
                  <c:v>299</c:v>
                </c:pt>
                <c:pt idx="206">
                  <c:v>307.60000000000002</c:v>
                </c:pt>
                <c:pt idx="207">
                  <c:v>307.60000000000002</c:v>
                </c:pt>
                <c:pt idx="208">
                  <c:v>307.60000000000002</c:v>
                </c:pt>
                <c:pt idx="209">
                  <c:v>309.90000000000003</c:v>
                </c:pt>
                <c:pt idx="210">
                  <c:v>310.3</c:v>
                </c:pt>
                <c:pt idx="211">
                  <c:v>310.3</c:v>
                </c:pt>
                <c:pt idx="212">
                  <c:v>310.3</c:v>
                </c:pt>
                <c:pt idx="213">
                  <c:v>311.2</c:v>
                </c:pt>
                <c:pt idx="214">
                  <c:v>314.09999999999997</c:v>
                </c:pt>
                <c:pt idx="215">
                  <c:v>319.39999999999998</c:v>
                </c:pt>
                <c:pt idx="216">
                  <c:v>319.39999999999998</c:v>
                </c:pt>
                <c:pt idx="217">
                  <c:v>319.89999999999998</c:v>
                </c:pt>
                <c:pt idx="218">
                  <c:v>319.89999999999998</c:v>
                </c:pt>
                <c:pt idx="219">
                  <c:v>319.89999999999998</c:v>
                </c:pt>
                <c:pt idx="220">
                  <c:v>319.89999999999998</c:v>
                </c:pt>
                <c:pt idx="221">
                  <c:v>324.59999999999997</c:v>
                </c:pt>
                <c:pt idx="222">
                  <c:v>324.79999999999995</c:v>
                </c:pt>
                <c:pt idx="223">
                  <c:v>324.79999999999995</c:v>
                </c:pt>
                <c:pt idx="224">
                  <c:v>332.19999999999993</c:v>
                </c:pt>
                <c:pt idx="225">
                  <c:v>333.89999999999992</c:v>
                </c:pt>
                <c:pt idx="226">
                  <c:v>337.69999999999993</c:v>
                </c:pt>
                <c:pt idx="227">
                  <c:v>339.69999999999993</c:v>
                </c:pt>
                <c:pt idx="228">
                  <c:v>340.29999999999995</c:v>
                </c:pt>
                <c:pt idx="229">
                  <c:v>343.99999999999994</c:v>
                </c:pt>
                <c:pt idx="230">
                  <c:v>344.09999999999997</c:v>
                </c:pt>
                <c:pt idx="231">
                  <c:v>344.09999999999997</c:v>
                </c:pt>
                <c:pt idx="232">
                  <c:v>344.09999999999997</c:v>
                </c:pt>
                <c:pt idx="233">
                  <c:v>344.09999999999997</c:v>
                </c:pt>
                <c:pt idx="234">
                  <c:v>344.29999999999995</c:v>
                </c:pt>
                <c:pt idx="235">
                  <c:v>344.59999999999997</c:v>
                </c:pt>
                <c:pt idx="236">
                  <c:v>344.79999999999995</c:v>
                </c:pt>
                <c:pt idx="237">
                  <c:v>380.59999999999997</c:v>
                </c:pt>
                <c:pt idx="238">
                  <c:v>383.59999999999997</c:v>
                </c:pt>
                <c:pt idx="239">
                  <c:v>383.59999999999997</c:v>
                </c:pt>
                <c:pt idx="240">
                  <c:v>383.59999999999997</c:v>
                </c:pt>
                <c:pt idx="241">
                  <c:v>384.9</c:v>
                </c:pt>
                <c:pt idx="242">
                  <c:v>413.4</c:v>
                </c:pt>
                <c:pt idx="243">
                  <c:v>413.5</c:v>
                </c:pt>
                <c:pt idx="244">
                  <c:v>414.2</c:v>
                </c:pt>
                <c:pt idx="245">
                  <c:v>414.2</c:v>
                </c:pt>
                <c:pt idx="246">
                  <c:v>414.2</c:v>
                </c:pt>
                <c:pt idx="247">
                  <c:v>414.2</c:v>
                </c:pt>
                <c:pt idx="248">
                  <c:v>414.3</c:v>
                </c:pt>
                <c:pt idx="249">
                  <c:v>414.40000000000003</c:v>
                </c:pt>
                <c:pt idx="250">
                  <c:v>414.40000000000003</c:v>
                </c:pt>
                <c:pt idx="251">
                  <c:v>414.40000000000003</c:v>
                </c:pt>
                <c:pt idx="252">
                  <c:v>414.40000000000003</c:v>
                </c:pt>
                <c:pt idx="253">
                  <c:v>425.00000000000006</c:v>
                </c:pt>
                <c:pt idx="254">
                  <c:v>436.60000000000008</c:v>
                </c:pt>
                <c:pt idx="255">
                  <c:v>436.60000000000008</c:v>
                </c:pt>
                <c:pt idx="256">
                  <c:v>436.60000000000008</c:v>
                </c:pt>
                <c:pt idx="257">
                  <c:v>436.60000000000008</c:v>
                </c:pt>
                <c:pt idx="258">
                  <c:v>436.60000000000008</c:v>
                </c:pt>
                <c:pt idx="259">
                  <c:v>436.80000000000007</c:v>
                </c:pt>
                <c:pt idx="260">
                  <c:v>436.80000000000007</c:v>
                </c:pt>
                <c:pt idx="261">
                  <c:v>436.80000000000007</c:v>
                </c:pt>
                <c:pt idx="262">
                  <c:v>440.20000000000005</c:v>
                </c:pt>
                <c:pt idx="263">
                  <c:v>442.90000000000003</c:v>
                </c:pt>
                <c:pt idx="264">
                  <c:v>446.6</c:v>
                </c:pt>
                <c:pt idx="265">
                  <c:v>446.6</c:v>
                </c:pt>
                <c:pt idx="266">
                  <c:v>446.6</c:v>
                </c:pt>
                <c:pt idx="267">
                  <c:v>446.6</c:v>
                </c:pt>
                <c:pt idx="268">
                  <c:v>447</c:v>
                </c:pt>
                <c:pt idx="269">
                  <c:v>447</c:v>
                </c:pt>
                <c:pt idx="270">
                  <c:v>447.2</c:v>
                </c:pt>
                <c:pt idx="271">
                  <c:v>447.3</c:v>
                </c:pt>
                <c:pt idx="272">
                  <c:v>447.3</c:v>
                </c:pt>
                <c:pt idx="273">
                  <c:v>447.3</c:v>
                </c:pt>
                <c:pt idx="274">
                  <c:v>447.40000000000003</c:v>
                </c:pt>
                <c:pt idx="275">
                  <c:v>447.50000000000006</c:v>
                </c:pt>
                <c:pt idx="276">
                  <c:v>447.60000000000008</c:v>
                </c:pt>
                <c:pt idx="277">
                  <c:v>447.60000000000008</c:v>
                </c:pt>
                <c:pt idx="278">
                  <c:v>447.60000000000008</c:v>
                </c:pt>
                <c:pt idx="279">
                  <c:v>449.50000000000006</c:v>
                </c:pt>
                <c:pt idx="280">
                  <c:v>451.60000000000008</c:v>
                </c:pt>
                <c:pt idx="281">
                  <c:v>452.10000000000008</c:v>
                </c:pt>
                <c:pt idx="282">
                  <c:v>455.10000000000008</c:v>
                </c:pt>
                <c:pt idx="283">
                  <c:v>460.90000000000009</c:v>
                </c:pt>
                <c:pt idx="284">
                  <c:v>462.40000000000009</c:v>
                </c:pt>
                <c:pt idx="285">
                  <c:v>462.90000000000009</c:v>
                </c:pt>
                <c:pt idx="286">
                  <c:v>463.00000000000011</c:v>
                </c:pt>
                <c:pt idx="287">
                  <c:v>463.60000000000014</c:v>
                </c:pt>
                <c:pt idx="288">
                  <c:v>470.20000000000016</c:v>
                </c:pt>
                <c:pt idx="289">
                  <c:v>475.70000000000016</c:v>
                </c:pt>
                <c:pt idx="290">
                  <c:v>475.80000000000018</c:v>
                </c:pt>
                <c:pt idx="291">
                  <c:v>475.9000000000002</c:v>
                </c:pt>
                <c:pt idx="292">
                  <c:v>476.00000000000023</c:v>
                </c:pt>
                <c:pt idx="293">
                  <c:v>482.4000000000002</c:v>
                </c:pt>
                <c:pt idx="294">
                  <c:v>489.00000000000023</c:v>
                </c:pt>
                <c:pt idx="295">
                  <c:v>489.00000000000023</c:v>
                </c:pt>
                <c:pt idx="296">
                  <c:v>489.00000000000023</c:v>
                </c:pt>
                <c:pt idx="297">
                  <c:v>489.20000000000022</c:v>
                </c:pt>
                <c:pt idx="298">
                  <c:v>489.20000000000022</c:v>
                </c:pt>
                <c:pt idx="299">
                  <c:v>489.20000000000022</c:v>
                </c:pt>
                <c:pt idx="300">
                  <c:v>489.20000000000022</c:v>
                </c:pt>
                <c:pt idx="301">
                  <c:v>490.10000000000019</c:v>
                </c:pt>
                <c:pt idx="302">
                  <c:v>490.60000000000019</c:v>
                </c:pt>
                <c:pt idx="303">
                  <c:v>490.60000000000019</c:v>
                </c:pt>
                <c:pt idx="304">
                  <c:v>490.80000000000018</c:v>
                </c:pt>
                <c:pt idx="305">
                  <c:v>490.9000000000002</c:v>
                </c:pt>
                <c:pt idx="306">
                  <c:v>490.9000000000002</c:v>
                </c:pt>
                <c:pt idx="307">
                  <c:v>490.9000000000002</c:v>
                </c:pt>
                <c:pt idx="308">
                  <c:v>501.10000000000019</c:v>
                </c:pt>
                <c:pt idx="309">
                  <c:v>502.4000000000002</c:v>
                </c:pt>
                <c:pt idx="310">
                  <c:v>502.60000000000019</c:v>
                </c:pt>
                <c:pt idx="311">
                  <c:v>502.60000000000019</c:v>
                </c:pt>
                <c:pt idx="312">
                  <c:v>502.70000000000022</c:v>
                </c:pt>
                <c:pt idx="313">
                  <c:v>504.30000000000024</c:v>
                </c:pt>
                <c:pt idx="314">
                  <c:v>504.40000000000026</c:v>
                </c:pt>
                <c:pt idx="315">
                  <c:v>504.50000000000028</c:v>
                </c:pt>
                <c:pt idx="316">
                  <c:v>504.50000000000028</c:v>
                </c:pt>
                <c:pt idx="317">
                  <c:v>504.50000000000028</c:v>
                </c:pt>
                <c:pt idx="318">
                  <c:v>505.60000000000031</c:v>
                </c:pt>
                <c:pt idx="319">
                  <c:v>511.70000000000033</c:v>
                </c:pt>
                <c:pt idx="320">
                  <c:v>511.80000000000035</c:v>
                </c:pt>
                <c:pt idx="321">
                  <c:v>526.60000000000036</c:v>
                </c:pt>
                <c:pt idx="322">
                  <c:v>526.60000000000036</c:v>
                </c:pt>
                <c:pt idx="323">
                  <c:v>526.60000000000036</c:v>
                </c:pt>
                <c:pt idx="324">
                  <c:v>526.60000000000036</c:v>
                </c:pt>
                <c:pt idx="325">
                  <c:v>526.60000000000036</c:v>
                </c:pt>
                <c:pt idx="326">
                  <c:v>526.60000000000036</c:v>
                </c:pt>
                <c:pt idx="327">
                  <c:v>526.60000000000036</c:v>
                </c:pt>
                <c:pt idx="328">
                  <c:v>526.60000000000036</c:v>
                </c:pt>
                <c:pt idx="329">
                  <c:v>526.60000000000036</c:v>
                </c:pt>
                <c:pt idx="330">
                  <c:v>526.60000000000036</c:v>
                </c:pt>
                <c:pt idx="331">
                  <c:v>526.60000000000036</c:v>
                </c:pt>
                <c:pt idx="332">
                  <c:v>526.60000000000036</c:v>
                </c:pt>
                <c:pt idx="333">
                  <c:v>526.60000000000036</c:v>
                </c:pt>
                <c:pt idx="334">
                  <c:v>526.60000000000036</c:v>
                </c:pt>
                <c:pt idx="335">
                  <c:v>529.10000000000036</c:v>
                </c:pt>
                <c:pt idx="336">
                  <c:v>530.00000000000034</c:v>
                </c:pt>
                <c:pt idx="337">
                  <c:v>530.00000000000034</c:v>
                </c:pt>
                <c:pt idx="338">
                  <c:v>530.10000000000036</c:v>
                </c:pt>
                <c:pt idx="339">
                  <c:v>530.10000000000036</c:v>
                </c:pt>
                <c:pt idx="340">
                  <c:v>530.40000000000032</c:v>
                </c:pt>
                <c:pt idx="341">
                  <c:v>530.8000000000003</c:v>
                </c:pt>
                <c:pt idx="342">
                  <c:v>530.8000000000003</c:v>
                </c:pt>
                <c:pt idx="343">
                  <c:v>530.90000000000032</c:v>
                </c:pt>
                <c:pt idx="344">
                  <c:v>540.60000000000036</c:v>
                </c:pt>
                <c:pt idx="345">
                  <c:v>541.60000000000036</c:v>
                </c:pt>
                <c:pt idx="346">
                  <c:v>542.40000000000032</c:v>
                </c:pt>
                <c:pt idx="347">
                  <c:v>549.50000000000034</c:v>
                </c:pt>
                <c:pt idx="348">
                  <c:v>550.00000000000034</c:v>
                </c:pt>
                <c:pt idx="349">
                  <c:v>552.90000000000032</c:v>
                </c:pt>
                <c:pt idx="350">
                  <c:v>555.3000000000003</c:v>
                </c:pt>
                <c:pt idx="351">
                  <c:v>555.3000000000003</c:v>
                </c:pt>
                <c:pt idx="352">
                  <c:v>562.60000000000025</c:v>
                </c:pt>
                <c:pt idx="353">
                  <c:v>564.60000000000025</c:v>
                </c:pt>
                <c:pt idx="354">
                  <c:v>566.10000000000025</c:v>
                </c:pt>
                <c:pt idx="355">
                  <c:v>566.10000000000025</c:v>
                </c:pt>
                <c:pt idx="356">
                  <c:v>566.10000000000025</c:v>
                </c:pt>
                <c:pt idx="357">
                  <c:v>566.50000000000023</c:v>
                </c:pt>
                <c:pt idx="358">
                  <c:v>567.50000000000023</c:v>
                </c:pt>
                <c:pt idx="359">
                  <c:v>567.50000000000023</c:v>
                </c:pt>
                <c:pt idx="360">
                  <c:v>577.30000000000018</c:v>
                </c:pt>
                <c:pt idx="361">
                  <c:v>578.00000000000023</c:v>
                </c:pt>
                <c:pt idx="362">
                  <c:v>578.30000000000018</c:v>
                </c:pt>
                <c:pt idx="363">
                  <c:v>578.50000000000023</c:v>
                </c:pt>
                <c:pt idx="364">
                  <c:v>579.00000000000023</c:v>
                </c:pt>
              </c:numCache>
            </c:numRef>
          </c:val>
          <c:smooth val="0"/>
        </c:ser>
        <c:ser>
          <c:idx val="2"/>
          <c:order val="1"/>
          <c:tx>
            <c:v>langjähriges Mittel von 1981-2010</c:v>
          </c:tx>
          <c:spPr>
            <a:ln w="19050">
              <a:solidFill>
                <a:schemeClr val="accent5">
                  <a:lumMod val="75000"/>
                </a:schemeClr>
              </a:solidFill>
            </a:ln>
          </c:spPr>
          <c:marker>
            <c:symbol val="none"/>
          </c:marker>
          <c:val>
            <c:numRef>
              <c:f>'Daten (2)'!$I$3:$I$367</c:f>
              <c:numCache>
                <c:formatCode>General</c:formatCode>
                <c:ptCount val="365"/>
                <c:pt idx="0">
                  <c:v>1.7</c:v>
                </c:pt>
                <c:pt idx="1">
                  <c:v>3.5999999999999996</c:v>
                </c:pt>
                <c:pt idx="2">
                  <c:v>4.8999999999999995</c:v>
                </c:pt>
                <c:pt idx="3">
                  <c:v>6.1</c:v>
                </c:pt>
                <c:pt idx="4">
                  <c:v>8.1999999999999993</c:v>
                </c:pt>
                <c:pt idx="5">
                  <c:v>9.3999999999999986</c:v>
                </c:pt>
                <c:pt idx="6">
                  <c:v>10.399999999999999</c:v>
                </c:pt>
                <c:pt idx="7">
                  <c:v>10.999999999999998</c:v>
                </c:pt>
                <c:pt idx="8">
                  <c:v>12.599999999999998</c:v>
                </c:pt>
                <c:pt idx="9">
                  <c:v>14.099999999999998</c:v>
                </c:pt>
                <c:pt idx="10">
                  <c:v>16.2</c:v>
                </c:pt>
                <c:pt idx="11">
                  <c:v>17.099999999999998</c:v>
                </c:pt>
                <c:pt idx="12">
                  <c:v>18.299999999999997</c:v>
                </c:pt>
                <c:pt idx="13">
                  <c:v>19.899999999999999</c:v>
                </c:pt>
                <c:pt idx="14">
                  <c:v>20.9</c:v>
                </c:pt>
                <c:pt idx="15">
                  <c:v>21.599999999999998</c:v>
                </c:pt>
                <c:pt idx="16">
                  <c:v>23.2</c:v>
                </c:pt>
                <c:pt idx="17">
                  <c:v>24.7</c:v>
                </c:pt>
                <c:pt idx="18">
                  <c:v>26.599999999999998</c:v>
                </c:pt>
                <c:pt idx="19">
                  <c:v>27.799999999999997</c:v>
                </c:pt>
                <c:pt idx="20">
                  <c:v>28.499999999999996</c:v>
                </c:pt>
                <c:pt idx="21">
                  <c:v>29.799999999999997</c:v>
                </c:pt>
                <c:pt idx="22">
                  <c:v>32.099999999999994</c:v>
                </c:pt>
                <c:pt idx="23">
                  <c:v>33.399999999999991</c:v>
                </c:pt>
                <c:pt idx="24">
                  <c:v>36.499999999999993</c:v>
                </c:pt>
                <c:pt idx="25">
                  <c:v>37.499999999999993</c:v>
                </c:pt>
                <c:pt idx="26">
                  <c:v>38.699999999999996</c:v>
                </c:pt>
                <c:pt idx="27">
                  <c:v>39.9</c:v>
                </c:pt>
                <c:pt idx="28">
                  <c:v>41.199999999999996</c:v>
                </c:pt>
                <c:pt idx="29">
                  <c:v>41.8</c:v>
                </c:pt>
                <c:pt idx="30">
                  <c:v>42.599999999999994</c:v>
                </c:pt>
                <c:pt idx="31">
                  <c:v>43.3</c:v>
                </c:pt>
                <c:pt idx="32">
                  <c:v>44.3</c:v>
                </c:pt>
                <c:pt idx="33">
                  <c:v>45.9</c:v>
                </c:pt>
                <c:pt idx="34">
                  <c:v>46.6</c:v>
                </c:pt>
                <c:pt idx="35">
                  <c:v>47.9</c:v>
                </c:pt>
                <c:pt idx="36">
                  <c:v>49.5</c:v>
                </c:pt>
                <c:pt idx="37">
                  <c:v>50.2</c:v>
                </c:pt>
                <c:pt idx="38">
                  <c:v>52.400000000000006</c:v>
                </c:pt>
                <c:pt idx="39">
                  <c:v>53.900000000000006</c:v>
                </c:pt>
                <c:pt idx="40">
                  <c:v>55.400000000000006</c:v>
                </c:pt>
                <c:pt idx="41">
                  <c:v>56.400000000000006</c:v>
                </c:pt>
                <c:pt idx="42">
                  <c:v>58.600000000000009</c:v>
                </c:pt>
                <c:pt idx="43">
                  <c:v>60.500000000000007</c:v>
                </c:pt>
                <c:pt idx="44">
                  <c:v>61.600000000000009</c:v>
                </c:pt>
                <c:pt idx="45">
                  <c:v>63.100000000000009</c:v>
                </c:pt>
                <c:pt idx="46">
                  <c:v>63.900000000000006</c:v>
                </c:pt>
                <c:pt idx="47">
                  <c:v>64.600000000000009</c:v>
                </c:pt>
                <c:pt idx="48">
                  <c:v>66.000000000000014</c:v>
                </c:pt>
                <c:pt idx="49">
                  <c:v>67.100000000000009</c:v>
                </c:pt>
                <c:pt idx="50">
                  <c:v>68.2</c:v>
                </c:pt>
                <c:pt idx="51">
                  <c:v>69</c:v>
                </c:pt>
                <c:pt idx="52">
                  <c:v>70.2</c:v>
                </c:pt>
                <c:pt idx="53">
                  <c:v>71</c:v>
                </c:pt>
                <c:pt idx="54">
                  <c:v>71.7</c:v>
                </c:pt>
                <c:pt idx="55">
                  <c:v>73.400000000000006</c:v>
                </c:pt>
                <c:pt idx="56">
                  <c:v>75.100000000000009</c:v>
                </c:pt>
                <c:pt idx="57">
                  <c:v>76.900000000000006</c:v>
                </c:pt>
                <c:pt idx="58">
                  <c:v>79.100000000000009</c:v>
                </c:pt>
                <c:pt idx="59">
                  <c:v>81.000000000000014</c:v>
                </c:pt>
                <c:pt idx="60">
                  <c:v>83.000000000000014</c:v>
                </c:pt>
                <c:pt idx="61">
                  <c:v>85.200000000000017</c:v>
                </c:pt>
                <c:pt idx="62">
                  <c:v>85.700000000000017</c:v>
                </c:pt>
                <c:pt idx="63">
                  <c:v>86.700000000000017</c:v>
                </c:pt>
                <c:pt idx="64">
                  <c:v>87.700000000000017</c:v>
                </c:pt>
                <c:pt idx="65">
                  <c:v>88.300000000000011</c:v>
                </c:pt>
                <c:pt idx="66">
                  <c:v>89.4</c:v>
                </c:pt>
                <c:pt idx="67">
                  <c:v>90.5</c:v>
                </c:pt>
                <c:pt idx="68">
                  <c:v>91.8</c:v>
                </c:pt>
                <c:pt idx="69">
                  <c:v>93.1</c:v>
                </c:pt>
                <c:pt idx="70">
                  <c:v>95</c:v>
                </c:pt>
                <c:pt idx="71">
                  <c:v>96.6</c:v>
                </c:pt>
                <c:pt idx="72">
                  <c:v>97.699999999999989</c:v>
                </c:pt>
                <c:pt idx="73">
                  <c:v>99.299999999999983</c:v>
                </c:pt>
                <c:pt idx="74">
                  <c:v>100.39999999999998</c:v>
                </c:pt>
                <c:pt idx="75">
                  <c:v>101.39999999999998</c:v>
                </c:pt>
                <c:pt idx="76">
                  <c:v>103.69999999999997</c:v>
                </c:pt>
                <c:pt idx="77">
                  <c:v>105.59999999999998</c:v>
                </c:pt>
                <c:pt idx="78">
                  <c:v>107.09999999999998</c:v>
                </c:pt>
                <c:pt idx="79">
                  <c:v>109.49999999999999</c:v>
                </c:pt>
                <c:pt idx="80">
                  <c:v>111.79999999999998</c:v>
                </c:pt>
                <c:pt idx="81">
                  <c:v>113.99999999999999</c:v>
                </c:pt>
                <c:pt idx="82">
                  <c:v>116.39999999999999</c:v>
                </c:pt>
                <c:pt idx="83">
                  <c:v>118.69999999999999</c:v>
                </c:pt>
                <c:pt idx="84">
                  <c:v>120.29999999999998</c:v>
                </c:pt>
                <c:pt idx="85">
                  <c:v>121.29999999999998</c:v>
                </c:pt>
                <c:pt idx="86">
                  <c:v>122.39999999999998</c:v>
                </c:pt>
                <c:pt idx="87">
                  <c:v>123.19999999999997</c:v>
                </c:pt>
                <c:pt idx="88">
                  <c:v>124.49999999999997</c:v>
                </c:pt>
                <c:pt idx="89">
                  <c:v>126.39999999999998</c:v>
                </c:pt>
                <c:pt idx="90">
                  <c:v>128.09999999999997</c:v>
                </c:pt>
                <c:pt idx="91">
                  <c:v>129.69999999999996</c:v>
                </c:pt>
                <c:pt idx="92">
                  <c:v>130.79999999999995</c:v>
                </c:pt>
                <c:pt idx="93">
                  <c:v>131.89999999999995</c:v>
                </c:pt>
                <c:pt idx="94">
                  <c:v>133.19999999999996</c:v>
                </c:pt>
                <c:pt idx="95">
                  <c:v>133.99999999999997</c:v>
                </c:pt>
                <c:pt idx="96">
                  <c:v>136.49999999999997</c:v>
                </c:pt>
                <c:pt idx="97">
                  <c:v>137.79999999999998</c:v>
                </c:pt>
                <c:pt idx="98">
                  <c:v>138.99999999999997</c:v>
                </c:pt>
                <c:pt idx="99">
                  <c:v>139.89999999999998</c:v>
                </c:pt>
                <c:pt idx="100">
                  <c:v>141.79999999999998</c:v>
                </c:pt>
                <c:pt idx="101">
                  <c:v>143.69999999999999</c:v>
                </c:pt>
                <c:pt idx="102">
                  <c:v>144.89999999999998</c:v>
                </c:pt>
                <c:pt idx="103">
                  <c:v>145.49999999999997</c:v>
                </c:pt>
                <c:pt idx="104">
                  <c:v>146.39999999999998</c:v>
                </c:pt>
                <c:pt idx="105">
                  <c:v>147.69999999999999</c:v>
                </c:pt>
                <c:pt idx="106">
                  <c:v>149.79999999999998</c:v>
                </c:pt>
                <c:pt idx="107">
                  <c:v>151.79999999999998</c:v>
                </c:pt>
                <c:pt idx="108">
                  <c:v>153.79999999999998</c:v>
                </c:pt>
                <c:pt idx="109">
                  <c:v>154.29999999999998</c:v>
                </c:pt>
                <c:pt idx="110">
                  <c:v>155.99999999999997</c:v>
                </c:pt>
                <c:pt idx="111">
                  <c:v>156.99999999999997</c:v>
                </c:pt>
                <c:pt idx="112">
                  <c:v>157.99999999999997</c:v>
                </c:pt>
                <c:pt idx="113">
                  <c:v>159.09999999999997</c:v>
                </c:pt>
                <c:pt idx="114">
                  <c:v>160.09999999999997</c:v>
                </c:pt>
                <c:pt idx="115">
                  <c:v>161.79999999999995</c:v>
                </c:pt>
                <c:pt idx="116">
                  <c:v>163.89999999999995</c:v>
                </c:pt>
                <c:pt idx="117">
                  <c:v>164.89999999999995</c:v>
                </c:pt>
                <c:pt idx="118">
                  <c:v>165.79999999999995</c:v>
                </c:pt>
                <c:pt idx="119">
                  <c:v>166.79999999999995</c:v>
                </c:pt>
                <c:pt idx="120">
                  <c:v>168.39999999999995</c:v>
                </c:pt>
                <c:pt idx="121">
                  <c:v>170.39999999999995</c:v>
                </c:pt>
                <c:pt idx="122">
                  <c:v>171.69999999999996</c:v>
                </c:pt>
                <c:pt idx="123">
                  <c:v>172.89999999999995</c:v>
                </c:pt>
                <c:pt idx="124">
                  <c:v>174.49999999999994</c:v>
                </c:pt>
                <c:pt idx="125">
                  <c:v>176.29999999999995</c:v>
                </c:pt>
                <c:pt idx="126">
                  <c:v>178.19999999999996</c:v>
                </c:pt>
                <c:pt idx="127">
                  <c:v>179.79999999999995</c:v>
                </c:pt>
                <c:pt idx="128">
                  <c:v>180.99999999999994</c:v>
                </c:pt>
                <c:pt idx="129">
                  <c:v>183.09999999999994</c:v>
                </c:pt>
                <c:pt idx="130">
                  <c:v>185.19999999999993</c:v>
                </c:pt>
                <c:pt idx="131">
                  <c:v>187.09999999999994</c:v>
                </c:pt>
                <c:pt idx="132">
                  <c:v>188.59999999999994</c:v>
                </c:pt>
                <c:pt idx="133">
                  <c:v>190.49999999999994</c:v>
                </c:pt>
                <c:pt idx="134">
                  <c:v>191.09999999999994</c:v>
                </c:pt>
                <c:pt idx="135">
                  <c:v>192.99999999999994</c:v>
                </c:pt>
                <c:pt idx="136">
                  <c:v>195.09999999999994</c:v>
                </c:pt>
                <c:pt idx="137">
                  <c:v>198.49999999999994</c:v>
                </c:pt>
                <c:pt idx="138">
                  <c:v>200.99999999999994</c:v>
                </c:pt>
                <c:pt idx="139">
                  <c:v>203.19999999999993</c:v>
                </c:pt>
                <c:pt idx="140">
                  <c:v>204.79999999999993</c:v>
                </c:pt>
                <c:pt idx="141">
                  <c:v>205.69999999999993</c:v>
                </c:pt>
                <c:pt idx="142">
                  <c:v>207.89999999999992</c:v>
                </c:pt>
                <c:pt idx="143">
                  <c:v>209.89999999999992</c:v>
                </c:pt>
                <c:pt idx="144">
                  <c:v>211.69999999999993</c:v>
                </c:pt>
                <c:pt idx="145">
                  <c:v>214.99999999999994</c:v>
                </c:pt>
                <c:pt idx="146">
                  <c:v>217.39999999999995</c:v>
                </c:pt>
                <c:pt idx="147">
                  <c:v>218.49999999999994</c:v>
                </c:pt>
                <c:pt idx="148">
                  <c:v>221.59999999999994</c:v>
                </c:pt>
                <c:pt idx="149">
                  <c:v>224.59999999999994</c:v>
                </c:pt>
                <c:pt idx="150">
                  <c:v>226.09999999999994</c:v>
                </c:pt>
                <c:pt idx="151">
                  <c:v>227.19999999999993</c:v>
                </c:pt>
                <c:pt idx="152">
                  <c:v>229.09999999999994</c:v>
                </c:pt>
                <c:pt idx="153">
                  <c:v>232.19999999999993</c:v>
                </c:pt>
                <c:pt idx="154">
                  <c:v>234.29999999999993</c:v>
                </c:pt>
                <c:pt idx="155">
                  <c:v>237.99999999999991</c:v>
                </c:pt>
                <c:pt idx="156">
                  <c:v>240.39999999999992</c:v>
                </c:pt>
                <c:pt idx="157">
                  <c:v>242.19999999999993</c:v>
                </c:pt>
                <c:pt idx="158">
                  <c:v>243.79999999999993</c:v>
                </c:pt>
                <c:pt idx="159">
                  <c:v>244.99999999999991</c:v>
                </c:pt>
                <c:pt idx="160">
                  <c:v>246.89999999999992</c:v>
                </c:pt>
                <c:pt idx="161">
                  <c:v>248.69999999999993</c:v>
                </c:pt>
                <c:pt idx="162">
                  <c:v>249.69999999999993</c:v>
                </c:pt>
                <c:pt idx="163">
                  <c:v>250.79999999999993</c:v>
                </c:pt>
                <c:pt idx="164">
                  <c:v>253.39999999999992</c:v>
                </c:pt>
                <c:pt idx="165">
                  <c:v>255.79999999999993</c:v>
                </c:pt>
                <c:pt idx="166">
                  <c:v>256.79999999999995</c:v>
                </c:pt>
                <c:pt idx="167">
                  <c:v>259.69999999999993</c:v>
                </c:pt>
                <c:pt idx="168">
                  <c:v>261.89999999999992</c:v>
                </c:pt>
                <c:pt idx="169">
                  <c:v>263.59999999999991</c:v>
                </c:pt>
                <c:pt idx="170">
                  <c:v>266.69999999999993</c:v>
                </c:pt>
                <c:pt idx="171">
                  <c:v>269.39999999999992</c:v>
                </c:pt>
                <c:pt idx="172">
                  <c:v>271.2999999999999</c:v>
                </c:pt>
                <c:pt idx="173">
                  <c:v>274.2999999999999</c:v>
                </c:pt>
                <c:pt idx="174">
                  <c:v>274.99999999999989</c:v>
                </c:pt>
                <c:pt idx="175">
                  <c:v>276.59999999999991</c:v>
                </c:pt>
                <c:pt idx="176">
                  <c:v>277.99999999999989</c:v>
                </c:pt>
                <c:pt idx="177">
                  <c:v>279.89999999999986</c:v>
                </c:pt>
                <c:pt idx="178">
                  <c:v>280.99999999999989</c:v>
                </c:pt>
                <c:pt idx="179">
                  <c:v>282.69999999999987</c:v>
                </c:pt>
                <c:pt idx="180">
                  <c:v>283.59999999999985</c:v>
                </c:pt>
                <c:pt idx="181">
                  <c:v>284.59999999999985</c:v>
                </c:pt>
                <c:pt idx="182">
                  <c:v>286.29999999999984</c:v>
                </c:pt>
                <c:pt idx="183">
                  <c:v>288.19999999999982</c:v>
                </c:pt>
                <c:pt idx="184">
                  <c:v>289.79999999999984</c:v>
                </c:pt>
                <c:pt idx="185">
                  <c:v>293.69999999999982</c:v>
                </c:pt>
                <c:pt idx="186">
                  <c:v>295.89999999999981</c:v>
                </c:pt>
                <c:pt idx="187">
                  <c:v>301.79999999999978</c:v>
                </c:pt>
                <c:pt idx="188">
                  <c:v>305.29999999999978</c:v>
                </c:pt>
                <c:pt idx="189">
                  <c:v>306.69999999999976</c:v>
                </c:pt>
                <c:pt idx="190">
                  <c:v>307.69999999999976</c:v>
                </c:pt>
                <c:pt idx="191">
                  <c:v>308.89999999999975</c:v>
                </c:pt>
                <c:pt idx="192">
                  <c:v>309.69999999999976</c:v>
                </c:pt>
                <c:pt idx="193">
                  <c:v>311.59999999999974</c:v>
                </c:pt>
                <c:pt idx="194">
                  <c:v>313.89999999999975</c:v>
                </c:pt>
                <c:pt idx="195">
                  <c:v>316.49999999999977</c:v>
                </c:pt>
                <c:pt idx="196">
                  <c:v>319.39999999999975</c:v>
                </c:pt>
                <c:pt idx="197">
                  <c:v>321.99999999999977</c:v>
                </c:pt>
                <c:pt idx="198">
                  <c:v>323.39999999999975</c:v>
                </c:pt>
                <c:pt idx="199">
                  <c:v>324.49999999999977</c:v>
                </c:pt>
                <c:pt idx="200">
                  <c:v>325.29999999999978</c:v>
                </c:pt>
                <c:pt idx="201">
                  <c:v>327.79999999999978</c:v>
                </c:pt>
                <c:pt idx="202">
                  <c:v>329.79999999999978</c:v>
                </c:pt>
                <c:pt idx="203">
                  <c:v>333.89999999999981</c:v>
                </c:pt>
                <c:pt idx="204">
                  <c:v>336.49999999999983</c:v>
                </c:pt>
                <c:pt idx="205">
                  <c:v>337.89999999999981</c:v>
                </c:pt>
                <c:pt idx="206">
                  <c:v>339.89999999999981</c:v>
                </c:pt>
                <c:pt idx="207">
                  <c:v>341.99999999999983</c:v>
                </c:pt>
                <c:pt idx="208">
                  <c:v>343.39999999999981</c:v>
                </c:pt>
                <c:pt idx="209">
                  <c:v>345.0999999999998</c:v>
                </c:pt>
                <c:pt idx="210">
                  <c:v>346.0999999999998</c:v>
                </c:pt>
                <c:pt idx="211">
                  <c:v>348.39999999999981</c:v>
                </c:pt>
                <c:pt idx="212">
                  <c:v>350.29999999999978</c:v>
                </c:pt>
                <c:pt idx="213">
                  <c:v>352.29999999999978</c:v>
                </c:pt>
                <c:pt idx="214">
                  <c:v>353.0999999999998</c:v>
                </c:pt>
                <c:pt idx="215">
                  <c:v>354.49999999999977</c:v>
                </c:pt>
                <c:pt idx="216">
                  <c:v>356.0999999999998</c:v>
                </c:pt>
                <c:pt idx="217">
                  <c:v>358.29999999999978</c:v>
                </c:pt>
                <c:pt idx="218">
                  <c:v>363.0999999999998</c:v>
                </c:pt>
                <c:pt idx="219">
                  <c:v>366.29999999999978</c:v>
                </c:pt>
                <c:pt idx="220">
                  <c:v>368.5999999999998</c:v>
                </c:pt>
                <c:pt idx="221">
                  <c:v>370.69999999999982</c:v>
                </c:pt>
                <c:pt idx="222">
                  <c:v>372.49999999999983</c:v>
                </c:pt>
                <c:pt idx="223">
                  <c:v>375.09999999999985</c:v>
                </c:pt>
                <c:pt idx="224">
                  <c:v>375.79999999999984</c:v>
                </c:pt>
                <c:pt idx="225">
                  <c:v>376.59999999999985</c:v>
                </c:pt>
                <c:pt idx="226">
                  <c:v>377.09999999999985</c:v>
                </c:pt>
                <c:pt idx="227">
                  <c:v>377.59999999999985</c:v>
                </c:pt>
                <c:pt idx="228">
                  <c:v>378.69999999999987</c:v>
                </c:pt>
                <c:pt idx="229">
                  <c:v>379.89999999999986</c:v>
                </c:pt>
                <c:pt idx="230">
                  <c:v>382.89999999999986</c:v>
                </c:pt>
                <c:pt idx="231">
                  <c:v>383.89999999999986</c:v>
                </c:pt>
                <c:pt idx="232">
                  <c:v>386.19999999999987</c:v>
                </c:pt>
                <c:pt idx="233">
                  <c:v>387.59999999999985</c:v>
                </c:pt>
                <c:pt idx="234">
                  <c:v>389.29999999999984</c:v>
                </c:pt>
                <c:pt idx="235">
                  <c:v>391.29999999999984</c:v>
                </c:pt>
                <c:pt idx="236">
                  <c:v>392.39999999999986</c:v>
                </c:pt>
                <c:pt idx="237">
                  <c:v>394.19999999999987</c:v>
                </c:pt>
                <c:pt idx="238">
                  <c:v>396.2999999999999</c:v>
                </c:pt>
                <c:pt idx="239">
                  <c:v>397.7999999999999</c:v>
                </c:pt>
                <c:pt idx="240">
                  <c:v>398.59999999999991</c:v>
                </c:pt>
                <c:pt idx="241">
                  <c:v>399.99999999999989</c:v>
                </c:pt>
                <c:pt idx="242">
                  <c:v>401.99999999999989</c:v>
                </c:pt>
                <c:pt idx="243">
                  <c:v>404.2999999999999</c:v>
                </c:pt>
                <c:pt idx="244">
                  <c:v>404.69999999999987</c:v>
                </c:pt>
                <c:pt idx="245">
                  <c:v>406.99999999999989</c:v>
                </c:pt>
                <c:pt idx="246">
                  <c:v>409.09999999999991</c:v>
                </c:pt>
                <c:pt idx="247">
                  <c:v>411.09999999999991</c:v>
                </c:pt>
                <c:pt idx="248">
                  <c:v>411.89999999999992</c:v>
                </c:pt>
                <c:pt idx="249">
                  <c:v>413.69999999999993</c:v>
                </c:pt>
                <c:pt idx="250">
                  <c:v>414.59999999999991</c:v>
                </c:pt>
                <c:pt idx="251">
                  <c:v>416.69999999999993</c:v>
                </c:pt>
                <c:pt idx="252">
                  <c:v>420.29999999999995</c:v>
                </c:pt>
                <c:pt idx="253">
                  <c:v>422.59999999999997</c:v>
                </c:pt>
                <c:pt idx="254">
                  <c:v>425.79999999999995</c:v>
                </c:pt>
                <c:pt idx="255">
                  <c:v>427.49999999999994</c:v>
                </c:pt>
                <c:pt idx="256">
                  <c:v>429.09999999999997</c:v>
                </c:pt>
                <c:pt idx="257">
                  <c:v>430.49999999999994</c:v>
                </c:pt>
                <c:pt idx="258">
                  <c:v>431.79999999999995</c:v>
                </c:pt>
                <c:pt idx="259">
                  <c:v>432.49999999999994</c:v>
                </c:pt>
                <c:pt idx="260">
                  <c:v>432.59999999999997</c:v>
                </c:pt>
                <c:pt idx="261">
                  <c:v>434.2</c:v>
                </c:pt>
                <c:pt idx="262">
                  <c:v>434.9</c:v>
                </c:pt>
                <c:pt idx="263">
                  <c:v>436.59999999999997</c:v>
                </c:pt>
                <c:pt idx="264">
                  <c:v>439.29999999999995</c:v>
                </c:pt>
                <c:pt idx="265">
                  <c:v>440.9</c:v>
                </c:pt>
                <c:pt idx="266">
                  <c:v>441.9</c:v>
                </c:pt>
                <c:pt idx="267">
                  <c:v>443.09999999999997</c:v>
                </c:pt>
                <c:pt idx="268">
                  <c:v>445.49999999999994</c:v>
                </c:pt>
                <c:pt idx="269">
                  <c:v>446.99999999999994</c:v>
                </c:pt>
                <c:pt idx="270">
                  <c:v>448.79999999999995</c:v>
                </c:pt>
                <c:pt idx="271">
                  <c:v>450.19999999999993</c:v>
                </c:pt>
                <c:pt idx="272">
                  <c:v>451.89999999999992</c:v>
                </c:pt>
                <c:pt idx="273">
                  <c:v>454.49999999999994</c:v>
                </c:pt>
                <c:pt idx="274">
                  <c:v>456.39999999999992</c:v>
                </c:pt>
                <c:pt idx="275">
                  <c:v>458.7999999999999</c:v>
                </c:pt>
                <c:pt idx="276">
                  <c:v>459.7999999999999</c:v>
                </c:pt>
                <c:pt idx="277">
                  <c:v>461.09999999999991</c:v>
                </c:pt>
                <c:pt idx="278">
                  <c:v>463.2999999999999</c:v>
                </c:pt>
                <c:pt idx="279">
                  <c:v>466.19999999999987</c:v>
                </c:pt>
                <c:pt idx="280">
                  <c:v>467.69999999999987</c:v>
                </c:pt>
                <c:pt idx="281">
                  <c:v>468.2999999999999</c:v>
                </c:pt>
                <c:pt idx="282">
                  <c:v>469.99999999999989</c:v>
                </c:pt>
                <c:pt idx="283">
                  <c:v>471.49999999999989</c:v>
                </c:pt>
                <c:pt idx="284">
                  <c:v>472.59999999999991</c:v>
                </c:pt>
                <c:pt idx="285">
                  <c:v>473.2999999999999</c:v>
                </c:pt>
                <c:pt idx="286">
                  <c:v>474.2999999999999</c:v>
                </c:pt>
                <c:pt idx="287">
                  <c:v>476.2999999999999</c:v>
                </c:pt>
                <c:pt idx="288">
                  <c:v>477.89999999999992</c:v>
                </c:pt>
                <c:pt idx="289">
                  <c:v>478.99999999999994</c:v>
                </c:pt>
                <c:pt idx="290">
                  <c:v>479.79999999999995</c:v>
                </c:pt>
                <c:pt idx="291">
                  <c:v>480.4</c:v>
                </c:pt>
                <c:pt idx="292">
                  <c:v>482.59999999999997</c:v>
                </c:pt>
                <c:pt idx="293">
                  <c:v>484.59999999999997</c:v>
                </c:pt>
                <c:pt idx="294">
                  <c:v>486.79999999999995</c:v>
                </c:pt>
                <c:pt idx="295">
                  <c:v>488.9</c:v>
                </c:pt>
                <c:pt idx="296">
                  <c:v>490.4</c:v>
                </c:pt>
                <c:pt idx="297">
                  <c:v>492.7</c:v>
                </c:pt>
                <c:pt idx="298">
                  <c:v>493.3</c:v>
                </c:pt>
                <c:pt idx="299">
                  <c:v>494.90000000000003</c:v>
                </c:pt>
                <c:pt idx="300">
                  <c:v>498.1</c:v>
                </c:pt>
                <c:pt idx="301">
                  <c:v>500</c:v>
                </c:pt>
                <c:pt idx="302">
                  <c:v>501.5</c:v>
                </c:pt>
                <c:pt idx="303">
                  <c:v>502.8</c:v>
                </c:pt>
                <c:pt idx="304">
                  <c:v>505</c:v>
                </c:pt>
                <c:pt idx="305">
                  <c:v>507</c:v>
                </c:pt>
                <c:pt idx="306">
                  <c:v>508.3</c:v>
                </c:pt>
                <c:pt idx="307">
                  <c:v>508.90000000000003</c:v>
                </c:pt>
                <c:pt idx="308">
                  <c:v>509.40000000000003</c:v>
                </c:pt>
                <c:pt idx="309">
                  <c:v>511.20000000000005</c:v>
                </c:pt>
                <c:pt idx="310">
                  <c:v>512.70000000000005</c:v>
                </c:pt>
                <c:pt idx="311">
                  <c:v>514.20000000000005</c:v>
                </c:pt>
                <c:pt idx="312">
                  <c:v>515.70000000000005</c:v>
                </c:pt>
                <c:pt idx="313">
                  <c:v>518.5</c:v>
                </c:pt>
                <c:pt idx="314">
                  <c:v>520.20000000000005</c:v>
                </c:pt>
                <c:pt idx="315">
                  <c:v>521.80000000000007</c:v>
                </c:pt>
                <c:pt idx="316">
                  <c:v>523.20000000000005</c:v>
                </c:pt>
                <c:pt idx="317">
                  <c:v>524.70000000000005</c:v>
                </c:pt>
                <c:pt idx="318">
                  <c:v>527.1</c:v>
                </c:pt>
                <c:pt idx="319">
                  <c:v>528.70000000000005</c:v>
                </c:pt>
                <c:pt idx="320">
                  <c:v>530</c:v>
                </c:pt>
                <c:pt idx="321">
                  <c:v>531</c:v>
                </c:pt>
                <c:pt idx="322">
                  <c:v>532.1</c:v>
                </c:pt>
                <c:pt idx="323">
                  <c:v>533.80000000000007</c:v>
                </c:pt>
                <c:pt idx="324">
                  <c:v>535.00000000000011</c:v>
                </c:pt>
                <c:pt idx="325">
                  <c:v>537.30000000000007</c:v>
                </c:pt>
                <c:pt idx="326">
                  <c:v>538.40000000000009</c:v>
                </c:pt>
                <c:pt idx="327">
                  <c:v>539.10000000000014</c:v>
                </c:pt>
                <c:pt idx="328">
                  <c:v>540.40000000000009</c:v>
                </c:pt>
                <c:pt idx="329">
                  <c:v>541.50000000000011</c:v>
                </c:pt>
                <c:pt idx="330">
                  <c:v>542.40000000000009</c:v>
                </c:pt>
                <c:pt idx="331">
                  <c:v>543.90000000000009</c:v>
                </c:pt>
                <c:pt idx="332">
                  <c:v>545.50000000000011</c:v>
                </c:pt>
                <c:pt idx="333">
                  <c:v>547.40000000000009</c:v>
                </c:pt>
                <c:pt idx="334">
                  <c:v>548.50000000000011</c:v>
                </c:pt>
                <c:pt idx="335">
                  <c:v>549.30000000000007</c:v>
                </c:pt>
                <c:pt idx="336">
                  <c:v>550.6</c:v>
                </c:pt>
                <c:pt idx="337">
                  <c:v>553</c:v>
                </c:pt>
                <c:pt idx="338">
                  <c:v>553.5</c:v>
                </c:pt>
                <c:pt idx="339">
                  <c:v>554.79999999999995</c:v>
                </c:pt>
                <c:pt idx="340">
                  <c:v>556.19999999999993</c:v>
                </c:pt>
                <c:pt idx="341">
                  <c:v>558.19999999999993</c:v>
                </c:pt>
                <c:pt idx="342">
                  <c:v>558.9</c:v>
                </c:pt>
                <c:pt idx="343">
                  <c:v>560.9</c:v>
                </c:pt>
                <c:pt idx="344">
                  <c:v>562.79999999999995</c:v>
                </c:pt>
                <c:pt idx="345">
                  <c:v>564.19999999999993</c:v>
                </c:pt>
                <c:pt idx="346">
                  <c:v>566.29999999999995</c:v>
                </c:pt>
                <c:pt idx="347">
                  <c:v>567.79999999999995</c:v>
                </c:pt>
                <c:pt idx="348">
                  <c:v>569.09999999999991</c:v>
                </c:pt>
                <c:pt idx="349">
                  <c:v>571.09999999999991</c:v>
                </c:pt>
                <c:pt idx="350">
                  <c:v>573.19999999999993</c:v>
                </c:pt>
                <c:pt idx="351">
                  <c:v>576.19999999999993</c:v>
                </c:pt>
                <c:pt idx="352">
                  <c:v>578.79999999999995</c:v>
                </c:pt>
                <c:pt idx="353">
                  <c:v>583.19999999999993</c:v>
                </c:pt>
                <c:pt idx="354">
                  <c:v>585.29999999999995</c:v>
                </c:pt>
                <c:pt idx="355">
                  <c:v>587.79999999999995</c:v>
                </c:pt>
                <c:pt idx="356">
                  <c:v>589.19999999999993</c:v>
                </c:pt>
                <c:pt idx="357">
                  <c:v>590.99999999999989</c:v>
                </c:pt>
                <c:pt idx="358">
                  <c:v>592.49999999999989</c:v>
                </c:pt>
                <c:pt idx="359">
                  <c:v>593.89999999999986</c:v>
                </c:pt>
                <c:pt idx="360">
                  <c:v>595.09999999999991</c:v>
                </c:pt>
                <c:pt idx="361">
                  <c:v>596.19999999999993</c:v>
                </c:pt>
                <c:pt idx="362">
                  <c:v>598.4</c:v>
                </c:pt>
                <c:pt idx="363">
                  <c:v>599.69999999999993</c:v>
                </c:pt>
                <c:pt idx="364">
                  <c:v>601.09999999999991</c:v>
                </c:pt>
              </c:numCache>
            </c:numRef>
          </c:val>
          <c:smooth val="0"/>
        </c:ser>
        <c:ser>
          <c:idx val="1"/>
          <c:order val="2"/>
          <c:tx>
            <c:v>langjähriges Mittel von 1971-2000</c:v>
          </c:tx>
          <c:spPr>
            <a:ln w="19050">
              <a:solidFill>
                <a:schemeClr val="tx2">
                  <a:lumMod val="50000"/>
                </a:schemeClr>
              </a:solidFill>
              <a:prstDash val="solid"/>
            </a:ln>
          </c:spPr>
          <c:marker>
            <c:symbol val="none"/>
          </c:marker>
          <c:cat>
            <c:numRef>
              <c:f>'Daten (2)'!$B$3:$B$368</c:f>
              <c:numCache>
                <c:formatCode>d/\ mmm/</c:formatCode>
                <c:ptCount val="366"/>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numCache>
            </c:numRef>
          </c:cat>
          <c:val>
            <c:numRef>
              <c:f>'Daten (2)'!$F$3:$F$367</c:f>
              <c:numCache>
                <c:formatCode>General</c:formatCode>
                <c:ptCount val="365"/>
                <c:pt idx="0">
                  <c:v>1.3</c:v>
                </c:pt>
                <c:pt idx="1">
                  <c:v>2.6</c:v>
                </c:pt>
                <c:pt idx="2">
                  <c:v>4</c:v>
                </c:pt>
                <c:pt idx="3">
                  <c:v>5.3</c:v>
                </c:pt>
                <c:pt idx="4">
                  <c:v>6.6</c:v>
                </c:pt>
                <c:pt idx="5">
                  <c:v>7.8</c:v>
                </c:pt>
                <c:pt idx="6">
                  <c:v>9.1</c:v>
                </c:pt>
                <c:pt idx="7">
                  <c:v>9.6</c:v>
                </c:pt>
                <c:pt idx="8">
                  <c:v>11</c:v>
                </c:pt>
                <c:pt idx="9">
                  <c:v>12.7</c:v>
                </c:pt>
                <c:pt idx="10">
                  <c:v>14.6</c:v>
                </c:pt>
                <c:pt idx="11">
                  <c:v>15.4</c:v>
                </c:pt>
                <c:pt idx="12">
                  <c:v>16.100000000000001</c:v>
                </c:pt>
                <c:pt idx="13">
                  <c:v>17.8</c:v>
                </c:pt>
                <c:pt idx="14">
                  <c:v>19.100000000000001</c:v>
                </c:pt>
                <c:pt idx="15">
                  <c:v>20.100000000000001</c:v>
                </c:pt>
                <c:pt idx="16">
                  <c:v>21.1</c:v>
                </c:pt>
                <c:pt idx="17">
                  <c:v>22.400000000000002</c:v>
                </c:pt>
                <c:pt idx="18">
                  <c:v>23.700000000000003</c:v>
                </c:pt>
                <c:pt idx="19">
                  <c:v>24.200000000000003</c:v>
                </c:pt>
                <c:pt idx="20">
                  <c:v>24.900000000000002</c:v>
                </c:pt>
                <c:pt idx="21">
                  <c:v>26.8</c:v>
                </c:pt>
                <c:pt idx="22">
                  <c:v>28.900000000000002</c:v>
                </c:pt>
                <c:pt idx="23">
                  <c:v>30.400000000000002</c:v>
                </c:pt>
                <c:pt idx="24">
                  <c:v>33.900000000000006</c:v>
                </c:pt>
                <c:pt idx="25">
                  <c:v>35.300000000000004</c:v>
                </c:pt>
                <c:pt idx="26">
                  <c:v>37.1</c:v>
                </c:pt>
                <c:pt idx="27">
                  <c:v>38.5</c:v>
                </c:pt>
                <c:pt idx="28">
                  <c:v>40.1</c:v>
                </c:pt>
                <c:pt idx="29">
                  <c:v>40.9</c:v>
                </c:pt>
                <c:pt idx="30">
                  <c:v>42</c:v>
                </c:pt>
                <c:pt idx="31">
                  <c:v>42.7</c:v>
                </c:pt>
                <c:pt idx="32">
                  <c:v>43.900000000000006</c:v>
                </c:pt>
                <c:pt idx="33">
                  <c:v>45.400000000000006</c:v>
                </c:pt>
                <c:pt idx="34">
                  <c:v>46.500000000000007</c:v>
                </c:pt>
                <c:pt idx="35">
                  <c:v>48.100000000000009</c:v>
                </c:pt>
                <c:pt idx="36">
                  <c:v>49.70000000000001</c:v>
                </c:pt>
                <c:pt idx="37">
                  <c:v>50.600000000000009</c:v>
                </c:pt>
                <c:pt idx="38">
                  <c:v>52.800000000000011</c:v>
                </c:pt>
                <c:pt idx="39">
                  <c:v>54.100000000000009</c:v>
                </c:pt>
                <c:pt idx="40">
                  <c:v>55.600000000000009</c:v>
                </c:pt>
                <c:pt idx="41">
                  <c:v>56.600000000000009</c:v>
                </c:pt>
                <c:pt idx="42">
                  <c:v>57.900000000000006</c:v>
                </c:pt>
                <c:pt idx="43">
                  <c:v>59.400000000000006</c:v>
                </c:pt>
                <c:pt idx="44">
                  <c:v>60.2</c:v>
                </c:pt>
                <c:pt idx="45">
                  <c:v>61.6</c:v>
                </c:pt>
                <c:pt idx="46">
                  <c:v>62.1</c:v>
                </c:pt>
                <c:pt idx="47">
                  <c:v>62.9</c:v>
                </c:pt>
                <c:pt idx="48">
                  <c:v>64.2</c:v>
                </c:pt>
                <c:pt idx="49">
                  <c:v>65.5</c:v>
                </c:pt>
                <c:pt idx="50">
                  <c:v>66.599999999999994</c:v>
                </c:pt>
                <c:pt idx="51">
                  <c:v>67.5</c:v>
                </c:pt>
                <c:pt idx="52">
                  <c:v>68.8</c:v>
                </c:pt>
                <c:pt idx="53">
                  <c:v>69.399999999999991</c:v>
                </c:pt>
                <c:pt idx="54">
                  <c:v>69.999999999999986</c:v>
                </c:pt>
                <c:pt idx="55">
                  <c:v>71.499999999999986</c:v>
                </c:pt>
                <c:pt idx="56">
                  <c:v>72.699999999999989</c:v>
                </c:pt>
                <c:pt idx="57">
                  <c:v>73.999999999999986</c:v>
                </c:pt>
                <c:pt idx="58">
                  <c:v>75.299999999999983</c:v>
                </c:pt>
                <c:pt idx="59">
                  <c:v>76.699999999999989</c:v>
                </c:pt>
                <c:pt idx="60">
                  <c:v>78.399999999999991</c:v>
                </c:pt>
                <c:pt idx="61">
                  <c:v>79.399999999999991</c:v>
                </c:pt>
                <c:pt idx="62">
                  <c:v>80.399999999999991</c:v>
                </c:pt>
                <c:pt idx="63">
                  <c:v>81.199999999999989</c:v>
                </c:pt>
                <c:pt idx="64">
                  <c:v>81.799999999999983</c:v>
                </c:pt>
                <c:pt idx="65">
                  <c:v>82.59999999999998</c:v>
                </c:pt>
                <c:pt idx="66">
                  <c:v>83.399999999999977</c:v>
                </c:pt>
                <c:pt idx="67">
                  <c:v>84.499999999999972</c:v>
                </c:pt>
                <c:pt idx="68">
                  <c:v>85.899999999999977</c:v>
                </c:pt>
                <c:pt idx="69">
                  <c:v>87.199999999999974</c:v>
                </c:pt>
                <c:pt idx="70">
                  <c:v>88.59999999999998</c:v>
                </c:pt>
                <c:pt idx="71">
                  <c:v>89.899999999999977</c:v>
                </c:pt>
                <c:pt idx="72">
                  <c:v>91.499999999999972</c:v>
                </c:pt>
                <c:pt idx="73">
                  <c:v>93.299999999999969</c:v>
                </c:pt>
                <c:pt idx="74">
                  <c:v>94.499999999999972</c:v>
                </c:pt>
                <c:pt idx="75">
                  <c:v>95.899999999999977</c:v>
                </c:pt>
                <c:pt idx="76">
                  <c:v>97.799999999999983</c:v>
                </c:pt>
                <c:pt idx="77">
                  <c:v>99.899999999999977</c:v>
                </c:pt>
                <c:pt idx="78">
                  <c:v>100.99999999999997</c:v>
                </c:pt>
                <c:pt idx="79">
                  <c:v>101.79999999999997</c:v>
                </c:pt>
                <c:pt idx="80">
                  <c:v>102.89999999999996</c:v>
                </c:pt>
                <c:pt idx="81">
                  <c:v>104.19999999999996</c:v>
                </c:pt>
                <c:pt idx="82">
                  <c:v>106.29999999999995</c:v>
                </c:pt>
                <c:pt idx="83">
                  <c:v>107.79999999999995</c:v>
                </c:pt>
                <c:pt idx="84">
                  <c:v>109.89999999999995</c:v>
                </c:pt>
                <c:pt idx="85">
                  <c:v>111.69999999999995</c:v>
                </c:pt>
                <c:pt idx="86">
                  <c:v>113.59999999999995</c:v>
                </c:pt>
                <c:pt idx="87">
                  <c:v>113.99999999999996</c:v>
                </c:pt>
                <c:pt idx="88">
                  <c:v>114.99999999999996</c:v>
                </c:pt>
                <c:pt idx="89">
                  <c:v>116.69999999999996</c:v>
                </c:pt>
                <c:pt idx="90">
                  <c:v>118.39999999999996</c:v>
                </c:pt>
                <c:pt idx="91">
                  <c:v>120.89999999999996</c:v>
                </c:pt>
                <c:pt idx="92">
                  <c:v>122.29999999999997</c:v>
                </c:pt>
                <c:pt idx="93">
                  <c:v>123.29999999999997</c:v>
                </c:pt>
                <c:pt idx="94">
                  <c:v>124.69999999999997</c:v>
                </c:pt>
                <c:pt idx="95">
                  <c:v>125.99999999999997</c:v>
                </c:pt>
                <c:pt idx="96">
                  <c:v>127.49999999999997</c:v>
                </c:pt>
                <c:pt idx="97">
                  <c:v>129.99999999999997</c:v>
                </c:pt>
                <c:pt idx="98">
                  <c:v>130.89999999999998</c:v>
                </c:pt>
                <c:pt idx="99">
                  <c:v>132.89999999999998</c:v>
                </c:pt>
                <c:pt idx="100">
                  <c:v>134.29999999999998</c:v>
                </c:pt>
                <c:pt idx="101">
                  <c:v>136.19999999999999</c:v>
                </c:pt>
                <c:pt idx="102">
                  <c:v>137.19999999999999</c:v>
                </c:pt>
                <c:pt idx="103">
                  <c:v>138.19999999999999</c:v>
                </c:pt>
                <c:pt idx="104">
                  <c:v>139.1</c:v>
                </c:pt>
                <c:pt idx="105">
                  <c:v>139.9</c:v>
                </c:pt>
                <c:pt idx="106">
                  <c:v>141.30000000000001</c:v>
                </c:pt>
                <c:pt idx="107">
                  <c:v>142.10000000000002</c:v>
                </c:pt>
                <c:pt idx="108">
                  <c:v>143.40000000000003</c:v>
                </c:pt>
                <c:pt idx="109">
                  <c:v>144.00000000000003</c:v>
                </c:pt>
                <c:pt idx="110">
                  <c:v>145.50000000000003</c:v>
                </c:pt>
                <c:pt idx="111">
                  <c:v>146.60000000000002</c:v>
                </c:pt>
                <c:pt idx="112">
                  <c:v>147.90000000000003</c:v>
                </c:pt>
                <c:pt idx="113">
                  <c:v>149.20000000000005</c:v>
                </c:pt>
                <c:pt idx="114">
                  <c:v>150.70000000000005</c:v>
                </c:pt>
                <c:pt idx="115">
                  <c:v>152.50000000000006</c:v>
                </c:pt>
                <c:pt idx="116">
                  <c:v>154.10000000000005</c:v>
                </c:pt>
                <c:pt idx="117">
                  <c:v>154.70000000000005</c:v>
                </c:pt>
                <c:pt idx="118">
                  <c:v>155.70000000000005</c:v>
                </c:pt>
                <c:pt idx="119">
                  <c:v>157.20000000000005</c:v>
                </c:pt>
                <c:pt idx="120">
                  <c:v>158.30000000000004</c:v>
                </c:pt>
                <c:pt idx="121">
                  <c:v>160.60000000000005</c:v>
                </c:pt>
                <c:pt idx="122">
                  <c:v>162.40000000000006</c:v>
                </c:pt>
                <c:pt idx="123">
                  <c:v>163.30000000000007</c:v>
                </c:pt>
                <c:pt idx="124">
                  <c:v>164.90000000000006</c:v>
                </c:pt>
                <c:pt idx="125">
                  <c:v>165.80000000000007</c:v>
                </c:pt>
                <c:pt idx="126">
                  <c:v>166.60000000000008</c:v>
                </c:pt>
                <c:pt idx="127">
                  <c:v>167.80000000000007</c:v>
                </c:pt>
                <c:pt idx="128">
                  <c:v>168.80000000000007</c:v>
                </c:pt>
                <c:pt idx="129">
                  <c:v>170.10000000000008</c:v>
                </c:pt>
                <c:pt idx="130">
                  <c:v>171.10000000000008</c:v>
                </c:pt>
                <c:pt idx="131">
                  <c:v>173.30000000000007</c:v>
                </c:pt>
                <c:pt idx="132">
                  <c:v>175.00000000000006</c:v>
                </c:pt>
                <c:pt idx="133">
                  <c:v>176.10000000000005</c:v>
                </c:pt>
                <c:pt idx="134">
                  <c:v>177.00000000000006</c:v>
                </c:pt>
                <c:pt idx="135">
                  <c:v>177.60000000000005</c:v>
                </c:pt>
                <c:pt idx="136">
                  <c:v>178.60000000000005</c:v>
                </c:pt>
                <c:pt idx="137">
                  <c:v>182.00000000000006</c:v>
                </c:pt>
                <c:pt idx="138">
                  <c:v>185.00000000000006</c:v>
                </c:pt>
                <c:pt idx="139">
                  <c:v>188.20000000000005</c:v>
                </c:pt>
                <c:pt idx="140">
                  <c:v>190.10000000000005</c:v>
                </c:pt>
                <c:pt idx="141">
                  <c:v>192.00000000000006</c:v>
                </c:pt>
                <c:pt idx="142">
                  <c:v>193.90000000000006</c:v>
                </c:pt>
                <c:pt idx="143">
                  <c:v>196.90000000000006</c:v>
                </c:pt>
                <c:pt idx="144">
                  <c:v>198.30000000000007</c:v>
                </c:pt>
                <c:pt idx="145">
                  <c:v>200.40000000000006</c:v>
                </c:pt>
                <c:pt idx="146">
                  <c:v>203.20000000000007</c:v>
                </c:pt>
                <c:pt idx="147">
                  <c:v>204.40000000000006</c:v>
                </c:pt>
                <c:pt idx="148">
                  <c:v>206.00000000000006</c:v>
                </c:pt>
                <c:pt idx="149">
                  <c:v>209.10000000000005</c:v>
                </c:pt>
                <c:pt idx="150">
                  <c:v>210.70000000000005</c:v>
                </c:pt>
                <c:pt idx="151">
                  <c:v>211.60000000000005</c:v>
                </c:pt>
                <c:pt idx="152">
                  <c:v>213.90000000000006</c:v>
                </c:pt>
                <c:pt idx="153">
                  <c:v>216.80000000000007</c:v>
                </c:pt>
                <c:pt idx="154">
                  <c:v>219.40000000000006</c:v>
                </c:pt>
                <c:pt idx="155">
                  <c:v>220.90000000000006</c:v>
                </c:pt>
                <c:pt idx="156">
                  <c:v>224.00000000000006</c:v>
                </c:pt>
                <c:pt idx="157">
                  <c:v>227.20000000000005</c:v>
                </c:pt>
                <c:pt idx="158">
                  <c:v>229.30000000000004</c:v>
                </c:pt>
                <c:pt idx="159">
                  <c:v>231.10000000000005</c:v>
                </c:pt>
                <c:pt idx="160">
                  <c:v>233.20000000000005</c:v>
                </c:pt>
                <c:pt idx="161">
                  <c:v>234.70000000000005</c:v>
                </c:pt>
                <c:pt idx="162">
                  <c:v>236.40000000000003</c:v>
                </c:pt>
                <c:pt idx="163">
                  <c:v>239.00000000000003</c:v>
                </c:pt>
                <c:pt idx="164">
                  <c:v>241.30000000000004</c:v>
                </c:pt>
                <c:pt idx="165">
                  <c:v>244.10000000000005</c:v>
                </c:pt>
                <c:pt idx="166">
                  <c:v>245.90000000000006</c:v>
                </c:pt>
                <c:pt idx="167">
                  <c:v>249.00000000000006</c:v>
                </c:pt>
                <c:pt idx="168">
                  <c:v>250.30000000000007</c:v>
                </c:pt>
                <c:pt idx="169">
                  <c:v>253.00000000000006</c:v>
                </c:pt>
                <c:pt idx="170">
                  <c:v>255.10000000000005</c:v>
                </c:pt>
                <c:pt idx="171">
                  <c:v>258.60000000000002</c:v>
                </c:pt>
                <c:pt idx="172">
                  <c:v>261</c:v>
                </c:pt>
                <c:pt idx="173">
                  <c:v>262.3</c:v>
                </c:pt>
                <c:pt idx="174">
                  <c:v>265.3</c:v>
                </c:pt>
                <c:pt idx="175">
                  <c:v>266.5</c:v>
                </c:pt>
                <c:pt idx="176">
                  <c:v>269</c:v>
                </c:pt>
                <c:pt idx="177">
                  <c:v>271.2</c:v>
                </c:pt>
                <c:pt idx="178">
                  <c:v>272.09999999999997</c:v>
                </c:pt>
                <c:pt idx="179">
                  <c:v>273.99999999999994</c:v>
                </c:pt>
                <c:pt idx="180">
                  <c:v>275.99999999999994</c:v>
                </c:pt>
                <c:pt idx="181">
                  <c:v>276.89999999999992</c:v>
                </c:pt>
                <c:pt idx="182">
                  <c:v>278.19999999999993</c:v>
                </c:pt>
                <c:pt idx="183">
                  <c:v>280.79999999999995</c:v>
                </c:pt>
                <c:pt idx="184">
                  <c:v>281.99999999999994</c:v>
                </c:pt>
                <c:pt idx="185">
                  <c:v>284.79999999999995</c:v>
                </c:pt>
                <c:pt idx="186">
                  <c:v>287.19999999999993</c:v>
                </c:pt>
                <c:pt idx="187">
                  <c:v>289.79999999999995</c:v>
                </c:pt>
                <c:pt idx="188">
                  <c:v>293.39999999999998</c:v>
                </c:pt>
                <c:pt idx="189">
                  <c:v>296</c:v>
                </c:pt>
                <c:pt idx="190">
                  <c:v>297.60000000000002</c:v>
                </c:pt>
                <c:pt idx="191">
                  <c:v>298.90000000000003</c:v>
                </c:pt>
                <c:pt idx="192">
                  <c:v>299.90000000000003</c:v>
                </c:pt>
                <c:pt idx="193">
                  <c:v>302.00000000000006</c:v>
                </c:pt>
                <c:pt idx="194">
                  <c:v>303.50000000000006</c:v>
                </c:pt>
                <c:pt idx="195">
                  <c:v>305.90000000000003</c:v>
                </c:pt>
                <c:pt idx="196">
                  <c:v>307.3</c:v>
                </c:pt>
                <c:pt idx="197">
                  <c:v>308.40000000000003</c:v>
                </c:pt>
                <c:pt idx="198">
                  <c:v>310.90000000000003</c:v>
                </c:pt>
                <c:pt idx="199">
                  <c:v>312.10000000000002</c:v>
                </c:pt>
                <c:pt idx="200">
                  <c:v>313.10000000000002</c:v>
                </c:pt>
                <c:pt idx="201">
                  <c:v>313.8</c:v>
                </c:pt>
                <c:pt idx="202">
                  <c:v>317.2</c:v>
                </c:pt>
                <c:pt idx="203">
                  <c:v>318.7</c:v>
                </c:pt>
                <c:pt idx="204">
                  <c:v>322.2</c:v>
                </c:pt>
                <c:pt idx="205">
                  <c:v>323.89999999999998</c:v>
                </c:pt>
                <c:pt idx="206">
                  <c:v>325.89999999999998</c:v>
                </c:pt>
                <c:pt idx="207">
                  <c:v>327.7</c:v>
                </c:pt>
                <c:pt idx="208">
                  <c:v>328.9</c:v>
                </c:pt>
                <c:pt idx="209">
                  <c:v>329.9</c:v>
                </c:pt>
                <c:pt idx="210">
                  <c:v>330.9</c:v>
                </c:pt>
                <c:pt idx="211">
                  <c:v>332.59999999999997</c:v>
                </c:pt>
                <c:pt idx="212">
                  <c:v>335.4</c:v>
                </c:pt>
                <c:pt idx="213">
                  <c:v>335.79999999999995</c:v>
                </c:pt>
                <c:pt idx="214">
                  <c:v>337.19999999999993</c:v>
                </c:pt>
                <c:pt idx="215">
                  <c:v>338.29999999999995</c:v>
                </c:pt>
                <c:pt idx="216">
                  <c:v>339.49999999999994</c:v>
                </c:pt>
                <c:pt idx="217">
                  <c:v>342.39999999999992</c:v>
                </c:pt>
                <c:pt idx="218">
                  <c:v>347.49999999999994</c:v>
                </c:pt>
                <c:pt idx="219">
                  <c:v>349.09999999999997</c:v>
                </c:pt>
                <c:pt idx="220">
                  <c:v>351.99999999999994</c:v>
                </c:pt>
                <c:pt idx="221">
                  <c:v>354.09999999999997</c:v>
                </c:pt>
                <c:pt idx="222">
                  <c:v>355.2</c:v>
                </c:pt>
                <c:pt idx="223">
                  <c:v>356.9</c:v>
                </c:pt>
                <c:pt idx="224">
                  <c:v>358.2</c:v>
                </c:pt>
                <c:pt idx="225">
                  <c:v>359.9</c:v>
                </c:pt>
                <c:pt idx="226">
                  <c:v>360.7</c:v>
                </c:pt>
                <c:pt idx="227">
                  <c:v>362.59999999999997</c:v>
                </c:pt>
                <c:pt idx="228">
                  <c:v>365.09999999999997</c:v>
                </c:pt>
                <c:pt idx="229">
                  <c:v>366.7</c:v>
                </c:pt>
                <c:pt idx="230">
                  <c:v>368.3</c:v>
                </c:pt>
                <c:pt idx="231">
                  <c:v>369.2</c:v>
                </c:pt>
                <c:pt idx="232">
                  <c:v>370.8</c:v>
                </c:pt>
                <c:pt idx="233">
                  <c:v>374.1</c:v>
                </c:pt>
                <c:pt idx="234">
                  <c:v>376</c:v>
                </c:pt>
                <c:pt idx="235">
                  <c:v>377.5</c:v>
                </c:pt>
                <c:pt idx="236">
                  <c:v>378</c:v>
                </c:pt>
                <c:pt idx="237">
                  <c:v>379.8</c:v>
                </c:pt>
                <c:pt idx="238">
                  <c:v>381</c:v>
                </c:pt>
                <c:pt idx="239">
                  <c:v>381.8</c:v>
                </c:pt>
                <c:pt idx="240">
                  <c:v>382.40000000000003</c:v>
                </c:pt>
                <c:pt idx="241">
                  <c:v>383.40000000000003</c:v>
                </c:pt>
                <c:pt idx="242">
                  <c:v>384.90000000000003</c:v>
                </c:pt>
                <c:pt idx="243">
                  <c:v>386.70000000000005</c:v>
                </c:pt>
                <c:pt idx="244">
                  <c:v>388.20000000000005</c:v>
                </c:pt>
                <c:pt idx="245">
                  <c:v>389.80000000000007</c:v>
                </c:pt>
                <c:pt idx="246">
                  <c:v>391.90000000000009</c:v>
                </c:pt>
                <c:pt idx="247">
                  <c:v>393.00000000000011</c:v>
                </c:pt>
                <c:pt idx="248">
                  <c:v>394.40000000000009</c:v>
                </c:pt>
                <c:pt idx="249">
                  <c:v>395.90000000000009</c:v>
                </c:pt>
                <c:pt idx="250">
                  <c:v>397.00000000000011</c:v>
                </c:pt>
                <c:pt idx="251">
                  <c:v>398.90000000000009</c:v>
                </c:pt>
                <c:pt idx="252">
                  <c:v>401.10000000000008</c:v>
                </c:pt>
                <c:pt idx="253">
                  <c:v>403.60000000000008</c:v>
                </c:pt>
                <c:pt idx="254">
                  <c:v>405.00000000000006</c:v>
                </c:pt>
                <c:pt idx="255">
                  <c:v>406.50000000000006</c:v>
                </c:pt>
                <c:pt idx="256">
                  <c:v>408.10000000000008</c:v>
                </c:pt>
                <c:pt idx="257">
                  <c:v>409.40000000000009</c:v>
                </c:pt>
                <c:pt idx="258">
                  <c:v>410.40000000000009</c:v>
                </c:pt>
                <c:pt idx="259">
                  <c:v>411.2000000000001</c:v>
                </c:pt>
                <c:pt idx="260">
                  <c:v>411.80000000000013</c:v>
                </c:pt>
                <c:pt idx="261">
                  <c:v>413.2000000000001</c:v>
                </c:pt>
                <c:pt idx="262">
                  <c:v>414.30000000000013</c:v>
                </c:pt>
                <c:pt idx="263">
                  <c:v>415.10000000000014</c:v>
                </c:pt>
                <c:pt idx="264">
                  <c:v>418.40000000000015</c:v>
                </c:pt>
                <c:pt idx="265">
                  <c:v>419.30000000000013</c:v>
                </c:pt>
                <c:pt idx="266">
                  <c:v>420.2000000000001</c:v>
                </c:pt>
                <c:pt idx="267">
                  <c:v>420.90000000000009</c:v>
                </c:pt>
                <c:pt idx="268">
                  <c:v>421.80000000000007</c:v>
                </c:pt>
                <c:pt idx="269">
                  <c:v>422.60000000000008</c:v>
                </c:pt>
                <c:pt idx="270">
                  <c:v>424.2000000000001</c:v>
                </c:pt>
                <c:pt idx="271">
                  <c:v>425.80000000000013</c:v>
                </c:pt>
                <c:pt idx="272">
                  <c:v>427.10000000000014</c:v>
                </c:pt>
                <c:pt idx="273">
                  <c:v>428.30000000000013</c:v>
                </c:pt>
                <c:pt idx="274">
                  <c:v>430.30000000000013</c:v>
                </c:pt>
                <c:pt idx="275">
                  <c:v>432.30000000000013</c:v>
                </c:pt>
                <c:pt idx="276">
                  <c:v>433.30000000000013</c:v>
                </c:pt>
                <c:pt idx="277">
                  <c:v>434.7000000000001</c:v>
                </c:pt>
                <c:pt idx="278">
                  <c:v>436.00000000000011</c:v>
                </c:pt>
                <c:pt idx="279">
                  <c:v>438.30000000000013</c:v>
                </c:pt>
                <c:pt idx="280">
                  <c:v>439.50000000000011</c:v>
                </c:pt>
                <c:pt idx="281">
                  <c:v>440.40000000000009</c:v>
                </c:pt>
                <c:pt idx="282">
                  <c:v>442.30000000000007</c:v>
                </c:pt>
                <c:pt idx="283">
                  <c:v>443.60000000000008</c:v>
                </c:pt>
                <c:pt idx="284">
                  <c:v>444.80000000000007</c:v>
                </c:pt>
                <c:pt idx="285">
                  <c:v>446.10000000000008</c:v>
                </c:pt>
                <c:pt idx="286">
                  <c:v>447.90000000000009</c:v>
                </c:pt>
                <c:pt idx="287">
                  <c:v>449.30000000000007</c:v>
                </c:pt>
                <c:pt idx="288">
                  <c:v>450.70000000000005</c:v>
                </c:pt>
                <c:pt idx="289">
                  <c:v>452.40000000000003</c:v>
                </c:pt>
                <c:pt idx="290">
                  <c:v>453.50000000000006</c:v>
                </c:pt>
                <c:pt idx="291">
                  <c:v>454.40000000000003</c:v>
                </c:pt>
                <c:pt idx="292">
                  <c:v>456.50000000000006</c:v>
                </c:pt>
                <c:pt idx="293">
                  <c:v>458.10000000000008</c:v>
                </c:pt>
                <c:pt idx="294">
                  <c:v>460.50000000000006</c:v>
                </c:pt>
                <c:pt idx="295">
                  <c:v>461.80000000000007</c:v>
                </c:pt>
                <c:pt idx="296">
                  <c:v>463.10000000000008</c:v>
                </c:pt>
                <c:pt idx="297">
                  <c:v>465.2000000000001</c:v>
                </c:pt>
                <c:pt idx="298">
                  <c:v>466.7000000000001</c:v>
                </c:pt>
                <c:pt idx="299">
                  <c:v>467.60000000000008</c:v>
                </c:pt>
                <c:pt idx="300">
                  <c:v>471.2000000000001</c:v>
                </c:pt>
                <c:pt idx="301">
                  <c:v>473.30000000000013</c:v>
                </c:pt>
                <c:pt idx="302">
                  <c:v>474.50000000000011</c:v>
                </c:pt>
                <c:pt idx="303">
                  <c:v>476.50000000000011</c:v>
                </c:pt>
                <c:pt idx="304">
                  <c:v>478.2000000000001</c:v>
                </c:pt>
                <c:pt idx="305">
                  <c:v>479.80000000000013</c:v>
                </c:pt>
                <c:pt idx="306">
                  <c:v>481.10000000000014</c:v>
                </c:pt>
                <c:pt idx="307">
                  <c:v>481.90000000000015</c:v>
                </c:pt>
                <c:pt idx="308">
                  <c:v>482.80000000000013</c:v>
                </c:pt>
                <c:pt idx="309">
                  <c:v>483.90000000000015</c:v>
                </c:pt>
                <c:pt idx="310">
                  <c:v>484.90000000000015</c:v>
                </c:pt>
                <c:pt idx="311">
                  <c:v>486.40000000000015</c:v>
                </c:pt>
                <c:pt idx="312">
                  <c:v>487.40000000000015</c:v>
                </c:pt>
                <c:pt idx="313">
                  <c:v>488.90000000000015</c:v>
                </c:pt>
                <c:pt idx="314">
                  <c:v>490.40000000000015</c:v>
                </c:pt>
                <c:pt idx="315">
                  <c:v>492.50000000000017</c:v>
                </c:pt>
                <c:pt idx="316">
                  <c:v>494.70000000000016</c:v>
                </c:pt>
                <c:pt idx="317">
                  <c:v>496.70000000000016</c:v>
                </c:pt>
                <c:pt idx="318">
                  <c:v>499.10000000000014</c:v>
                </c:pt>
                <c:pt idx="319">
                  <c:v>501.10000000000014</c:v>
                </c:pt>
                <c:pt idx="320">
                  <c:v>502.80000000000013</c:v>
                </c:pt>
                <c:pt idx="321">
                  <c:v>505.40000000000015</c:v>
                </c:pt>
                <c:pt idx="322">
                  <c:v>506.60000000000014</c:v>
                </c:pt>
                <c:pt idx="323">
                  <c:v>508.10000000000014</c:v>
                </c:pt>
                <c:pt idx="324">
                  <c:v>509.70000000000016</c:v>
                </c:pt>
                <c:pt idx="325">
                  <c:v>511.30000000000018</c:v>
                </c:pt>
                <c:pt idx="326">
                  <c:v>512.4000000000002</c:v>
                </c:pt>
                <c:pt idx="327">
                  <c:v>513.4000000000002</c:v>
                </c:pt>
                <c:pt idx="328">
                  <c:v>514.60000000000025</c:v>
                </c:pt>
                <c:pt idx="329">
                  <c:v>515.70000000000027</c:v>
                </c:pt>
                <c:pt idx="330">
                  <c:v>517.10000000000025</c:v>
                </c:pt>
                <c:pt idx="331">
                  <c:v>518.4000000000002</c:v>
                </c:pt>
                <c:pt idx="332">
                  <c:v>519.30000000000018</c:v>
                </c:pt>
                <c:pt idx="333">
                  <c:v>520.9000000000002</c:v>
                </c:pt>
                <c:pt idx="334">
                  <c:v>522.00000000000023</c:v>
                </c:pt>
                <c:pt idx="335">
                  <c:v>522.80000000000018</c:v>
                </c:pt>
                <c:pt idx="336">
                  <c:v>523.60000000000014</c:v>
                </c:pt>
                <c:pt idx="337">
                  <c:v>524.70000000000016</c:v>
                </c:pt>
                <c:pt idx="338">
                  <c:v>526.30000000000018</c:v>
                </c:pt>
                <c:pt idx="339">
                  <c:v>527.60000000000014</c:v>
                </c:pt>
                <c:pt idx="340">
                  <c:v>528.60000000000014</c:v>
                </c:pt>
                <c:pt idx="341">
                  <c:v>531.00000000000011</c:v>
                </c:pt>
                <c:pt idx="342">
                  <c:v>532.20000000000016</c:v>
                </c:pt>
                <c:pt idx="343">
                  <c:v>534.50000000000011</c:v>
                </c:pt>
                <c:pt idx="344">
                  <c:v>536.80000000000007</c:v>
                </c:pt>
                <c:pt idx="345">
                  <c:v>539.00000000000011</c:v>
                </c:pt>
                <c:pt idx="346">
                  <c:v>541.20000000000016</c:v>
                </c:pt>
                <c:pt idx="347">
                  <c:v>543.4000000000002</c:v>
                </c:pt>
                <c:pt idx="348">
                  <c:v>545.10000000000025</c:v>
                </c:pt>
                <c:pt idx="349">
                  <c:v>547.00000000000023</c:v>
                </c:pt>
                <c:pt idx="350">
                  <c:v>549.80000000000018</c:v>
                </c:pt>
                <c:pt idx="351">
                  <c:v>552.4000000000002</c:v>
                </c:pt>
                <c:pt idx="352">
                  <c:v>555.20000000000016</c:v>
                </c:pt>
                <c:pt idx="353">
                  <c:v>559.30000000000018</c:v>
                </c:pt>
                <c:pt idx="354">
                  <c:v>561.20000000000016</c:v>
                </c:pt>
                <c:pt idx="355">
                  <c:v>562.70000000000016</c:v>
                </c:pt>
                <c:pt idx="356">
                  <c:v>563.80000000000018</c:v>
                </c:pt>
                <c:pt idx="357">
                  <c:v>565.20000000000016</c:v>
                </c:pt>
                <c:pt idx="358">
                  <c:v>566.4000000000002</c:v>
                </c:pt>
                <c:pt idx="359">
                  <c:v>567.9000000000002</c:v>
                </c:pt>
                <c:pt idx="360">
                  <c:v>569.60000000000025</c:v>
                </c:pt>
                <c:pt idx="361">
                  <c:v>570.8000000000003</c:v>
                </c:pt>
                <c:pt idx="362">
                  <c:v>572.20000000000027</c:v>
                </c:pt>
                <c:pt idx="363">
                  <c:v>573.90000000000032</c:v>
                </c:pt>
                <c:pt idx="364">
                  <c:v>575.90000000000032</c:v>
                </c:pt>
              </c:numCache>
            </c:numRef>
          </c:val>
          <c:smooth val="0"/>
        </c:ser>
        <c:dLbls>
          <c:showLegendKey val="0"/>
          <c:showVal val="0"/>
          <c:showCatName val="0"/>
          <c:showSerName val="0"/>
          <c:showPercent val="0"/>
          <c:showBubbleSize val="0"/>
        </c:dLbls>
        <c:marker val="1"/>
        <c:smooth val="0"/>
        <c:axId val="146208256"/>
        <c:axId val="146209792"/>
      </c:lineChart>
      <c:dateAx>
        <c:axId val="146208256"/>
        <c:scaling>
          <c:orientation val="minMax"/>
        </c:scaling>
        <c:delete val="0"/>
        <c:axPos val="b"/>
        <c:numFmt formatCode="mmmm" sourceLinked="0"/>
        <c:majorTickMark val="out"/>
        <c:minorTickMark val="out"/>
        <c:tickLblPos val="nextTo"/>
        <c:spPr>
          <a:ln w="3175">
            <a:solidFill>
              <a:srgbClr val="000000"/>
            </a:solidFill>
            <a:prstDash val="solid"/>
          </a:ln>
        </c:spPr>
        <c:txPr>
          <a:bodyPr rot="-5400000" vert="horz"/>
          <a:lstStyle/>
          <a:p>
            <a:pPr>
              <a:defRPr sz="1400" b="0" i="0" u="none" strike="noStrike" baseline="0">
                <a:solidFill>
                  <a:srgbClr val="000000"/>
                </a:solidFill>
                <a:latin typeface="Arial"/>
                <a:ea typeface="Arial"/>
                <a:cs typeface="Arial"/>
              </a:defRPr>
            </a:pPr>
            <a:endParaRPr lang="de-DE"/>
          </a:p>
        </c:txPr>
        <c:crossAx val="146209792"/>
        <c:crosses val="autoZero"/>
        <c:auto val="1"/>
        <c:lblOffset val="100"/>
        <c:baseTimeUnit val="days"/>
        <c:majorUnit val="1"/>
        <c:majorTimeUnit val="months"/>
        <c:minorUnit val="1"/>
        <c:minorTimeUnit val="months"/>
      </c:dateAx>
      <c:valAx>
        <c:axId val="146209792"/>
        <c:scaling>
          <c:orientation val="minMax"/>
          <c:max val="800"/>
        </c:scaling>
        <c:delete val="0"/>
        <c:axPos val="l"/>
        <c:majorGridlines>
          <c:spPr>
            <a:ln w="3175">
              <a:solidFill>
                <a:srgbClr val="969696"/>
              </a:solidFill>
              <a:prstDash val="solid"/>
            </a:ln>
          </c:spPr>
        </c:majorGridlines>
        <c:minorGridlines>
          <c:spPr>
            <a:ln w="3175">
              <a:solidFill>
                <a:srgbClr val="C0C0C0"/>
              </a:solidFill>
              <a:prstDash val="sysDash"/>
            </a:ln>
          </c:spPr>
        </c:minorGridlines>
        <c:title>
          <c:tx>
            <c:rich>
              <a:bodyPr/>
              <a:lstStyle/>
              <a:p>
                <a:pPr>
                  <a:defRPr sz="1400" b="0" i="0" u="none" strike="noStrike" baseline="0">
                    <a:solidFill>
                      <a:srgbClr val="0000FF"/>
                    </a:solidFill>
                    <a:latin typeface="Arial"/>
                    <a:ea typeface="Arial"/>
                    <a:cs typeface="Arial"/>
                  </a:defRPr>
                </a:pPr>
                <a:r>
                  <a:rPr lang="de-DE">
                    <a:solidFill>
                      <a:srgbClr val="0000FF"/>
                    </a:solidFill>
                  </a:rPr>
                  <a:t>Nierderschlagssumme [mm]</a:t>
                </a:r>
              </a:p>
            </c:rich>
          </c:tx>
          <c:layout>
            <c:manualLayout>
              <c:xMode val="edge"/>
              <c:yMode val="edge"/>
              <c:x val="2.0250723240115717E-2"/>
              <c:y val="0.34498480243161644"/>
            </c:manualLayout>
          </c:layout>
          <c:overlay val="0"/>
          <c:spPr>
            <a:noFill/>
            <a:ln w="25400">
              <a:noFill/>
            </a:ln>
          </c:spPr>
        </c:title>
        <c:numFmt formatCode="General" sourceLinked="1"/>
        <c:majorTickMark val="out"/>
        <c:minorTickMark val="out"/>
        <c:tickLblPos val="nextTo"/>
        <c:spPr>
          <a:ln w="3175">
            <a:solidFill>
              <a:srgbClr val="808080"/>
            </a:solidFill>
            <a:prstDash val="solid"/>
          </a:ln>
        </c:spPr>
        <c:txPr>
          <a:bodyPr rot="0" vert="horz"/>
          <a:lstStyle/>
          <a:p>
            <a:pPr>
              <a:defRPr sz="1400" b="0" i="0" u="none" strike="noStrike" baseline="0">
                <a:solidFill>
                  <a:srgbClr val="0000FF"/>
                </a:solidFill>
                <a:latin typeface="Arial"/>
                <a:ea typeface="Arial"/>
                <a:cs typeface="Arial"/>
              </a:defRPr>
            </a:pPr>
            <a:endParaRPr lang="de-DE"/>
          </a:p>
        </c:txPr>
        <c:crossAx val="146208256"/>
        <c:crosses val="autoZero"/>
        <c:crossBetween val="between"/>
        <c:minorUnit val="50"/>
      </c:valAx>
      <c:spPr>
        <a:solidFill>
          <a:srgbClr val="FFFFFF"/>
        </a:solidFill>
        <a:ln w="12700">
          <a:solidFill>
            <a:srgbClr val="808080"/>
          </a:solidFill>
          <a:prstDash val="solid"/>
        </a:ln>
      </c:spPr>
    </c:plotArea>
    <c:legend>
      <c:legendPos val="r"/>
      <c:layout>
        <c:manualLayout>
          <c:xMode val="edge"/>
          <c:yMode val="edge"/>
          <c:x val="0.48896411309285231"/>
          <c:y val="4.7223689515299629E-2"/>
          <c:w val="0.4159061701795696"/>
          <c:h val="0.13469355515513537"/>
        </c:manualLayout>
      </c:layout>
      <c:overlay val="0"/>
      <c:spPr>
        <a:solidFill>
          <a:sysClr val="window" lastClr="FFFFFF"/>
        </a:solidFill>
        <a:ln w="25400">
          <a:noFill/>
        </a:ln>
      </c:spPr>
      <c:txPr>
        <a:bodyPr/>
        <a:lstStyle/>
        <a:p>
          <a:pPr>
            <a:defRPr sz="1400" b="0" i="0" u="none" strike="noStrike" baseline="0">
              <a:solidFill>
                <a:srgbClr val="000000"/>
              </a:solidFill>
              <a:latin typeface="Arial"/>
              <a:ea typeface="Arial"/>
              <a:cs typeface="Arial"/>
            </a:defRPr>
          </a:pPr>
          <a:endParaRPr lang="de-DE"/>
        </a:p>
      </c:txPr>
    </c:legend>
    <c:plotVisOnly val="1"/>
    <c:dispBlanksAs val="gap"/>
    <c:showDLblsOverMax val="0"/>
  </c:chart>
  <c:spPr>
    <a:noFill/>
    <a:ln w="9525">
      <a:noFill/>
    </a:ln>
  </c:spPr>
  <c:txPr>
    <a:bodyPr/>
    <a:lstStyle/>
    <a:p>
      <a:pPr>
        <a:defRPr sz="1400" b="0" i="0" u="none" strike="noStrike" baseline="0">
          <a:solidFill>
            <a:srgbClr val="000000"/>
          </a:solidFill>
          <a:latin typeface="Arial"/>
          <a:ea typeface="Arial"/>
          <a:cs typeface="Arial"/>
        </a:defRPr>
      </a:pPr>
      <a:endParaRPr lang="de-DE"/>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2000" b="0" i="0" u="none" strike="noStrike" baseline="0">
                <a:solidFill>
                  <a:srgbClr val="000000"/>
                </a:solidFill>
                <a:latin typeface="Arial"/>
                <a:ea typeface="Arial"/>
                <a:cs typeface="Arial"/>
              </a:defRPr>
            </a:pPr>
            <a:r>
              <a:rPr lang="de-DE" sz="2400" b="1" i="0" strike="noStrike" dirty="0">
                <a:solidFill>
                  <a:srgbClr val="006600"/>
                </a:solidFill>
                <a:latin typeface="Arial"/>
                <a:cs typeface="Arial"/>
              </a:rPr>
              <a:t>Mittlere Monatstemperaturen 2014</a:t>
            </a:r>
            <a:endParaRPr lang="de-DE" sz="2400" b="0" i="0" strike="noStrike" dirty="0">
              <a:solidFill>
                <a:srgbClr val="006600"/>
              </a:solidFill>
              <a:latin typeface="Arial"/>
              <a:cs typeface="Arial"/>
            </a:endParaRPr>
          </a:p>
          <a:p>
            <a:pPr algn="l">
              <a:defRPr sz="2000" b="0" i="0" u="none" strike="noStrike" baseline="0">
                <a:solidFill>
                  <a:srgbClr val="000000"/>
                </a:solidFill>
                <a:latin typeface="Arial"/>
                <a:ea typeface="Arial"/>
                <a:cs typeface="Arial"/>
              </a:defRPr>
            </a:pPr>
            <a:r>
              <a:rPr lang="de-DE" sz="1800" b="0" i="0" strike="noStrike" dirty="0">
                <a:solidFill>
                  <a:srgbClr val="000000"/>
                </a:solidFill>
                <a:latin typeface="Arial"/>
                <a:cs typeface="Arial"/>
              </a:rPr>
              <a:t>im Vergleich zum langjährigen </a:t>
            </a:r>
            <a:r>
              <a:rPr lang="de-DE" sz="1800" b="0" i="0" strike="noStrike" dirty="0" smtClean="0">
                <a:solidFill>
                  <a:srgbClr val="000000"/>
                </a:solidFill>
                <a:latin typeface="Arial"/>
                <a:cs typeface="Arial"/>
              </a:rPr>
              <a:t>Mittel,</a:t>
            </a:r>
            <a:r>
              <a:rPr lang="de-DE" sz="1800" b="0" i="0" strike="noStrike" baseline="0" dirty="0" smtClean="0">
                <a:solidFill>
                  <a:srgbClr val="000000"/>
                </a:solidFill>
                <a:latin typeface="Arial"/>
                <a:cs typeface="Arial"/>
              </a:rPr>
              <a:t> DWD </a:t>
            </a:r>
            <a:r>
              <a:rPr lang="de-DE" sz="1800" b="0" i="0" strike="noStrike" dirty="0" smtClean="0">
                <a:solidFill>
                  <a:srgbClr val="000000"/>
                </a:solidFill>
                <a:latin typeface="Arial"/>
                <a:cs typeface="Arial"/>
              </a:rPr>
              <a:t>(1981-2010</a:t>
            </a:r>
            <a:r>
              <a:rPr lang="de-DE" sz="1800" b="0" i="0" strike="noStrike" dirty="0">
                <a:solidFill>
                  <a:srgbClr val="000000"/>
                </a:solidFill>
                <a:latin typeface="Arial"/>
                <a:cs typeface="Arial"/>
              </a:rPr>
              <a:t>)</a:t>
            </a:r>
          </a:p>
          <a:p>
            <a:pPr algn="l">
              <a:defRPr sz="2000" b="0" i="0" u="none" strike="noStrike" baseline="0">
                <a:solidFill>
                  <a:srgbClr val="000000"/>
                </a:solidFill>
                <a:latin typeface="Arial"/>
                <a:ea typeface="Arial"/>
                <a:cs typeface="Arial"/>
              </a:defRPr>
            </a:pPr>
            <a:r>
              <a:rPr lang="de-DE" sz="1800" b="0" i="1" strike="noStrike" dirty="0">
                <a:solidFill>
                  <a:srgbClr val="000000"/>
                </a:solidFill>
                <a:latin typeface="Arial"/>
                <a:cs typeface="Arial"/>
              </a:rPr>
              <a:t>Veitshöchheim Wölflein</a:t>
            </a:r>
            <a:r>
              <a:rPr lang="de-DE" sz="1800" b="0" i="0" strike="noStrike" dirty="0">
                <a:solidFill>
                  <a:srgbClr val="000000"/>
                </a:solidFill>
                <a:latin typeface="Arial"/>
                <a:cs typeface="Arial"/>
              </a:rPr>
              <a:t> </a:t>
            </a:r>
          </a:p>
        </c:rich>
      </c:tx>
      <c:layout>
        <c:manualLayout>
          <c:xMode val="edge"/>
          <c:yMode val="edge"/>
          <c:x val="6.3587781649662965E-3"/>
          <c:y val="7.8285031125036042E-3"/>
        </c:manualLayout>
      </c:layout>
      <c:overlay val="0"/>
      <c:spPr>
        <a:noFill/>
        <a:ln w="25400">
          <a:noFill/>
        </a:ln>
      </c:spPr>
    </c:title>
    <c:autoTitleDeleted val="0"/>
    <c:plotArea>
      <c:layout>
        <c:manualLayout>
          <c:layoutTarget val="inner"/>
          <c:xMode val="edge"/>
          <c:yMode val="edge"/>
          <c:x val="9.7396379904968827E-2"/>
          <c:y val="0.26295022878091728"/>
          <c:w val="0.90260366441659556"/>
          <c:h val="0.56407393133310468"/>
        </c:manualLayout>
      </c:layout>
      <c:lineChart>
        <c:grouping val="standard"/>
        <c:varyColors val="0"/>
        <c:ser>
          <c:idx val="0"/>
          <c:order val="0"/>
          <c:tx>
            <c:strRef>
              <c:f>Mittel!$A$32</c:f>
              <c:strCache>
                <c:ptCount val="1"/>
                <c:pt idx="0">
                  <c:v>2014</c:v>
                </c:pt>
              </c:strCache>
            </c:strRef>
          </c:tx>
          <c:spPr>
            <a:ln w="28575">
              <a:noFill/>
            </a:ln>
          </c:spPr>
          <c:marker>
            <c:symbol val="diamond"/>
            <c:size val="10"/>
            <c:spPr>
              <a:solidFill>
                <a:srgbClr val="FF0000"/>
              </a:solidFill>
              <a:ln>
                <a:solidFill>
                  <a:srgbClr val="FF0000"/>
                </a:solidFill>
                <a:prstDash val="solid"/>
              </a:ln>
            </c:spPr>
          </c:marker>
          <c:cat>
            <c:strRef>
              <c:f>Mittel!$B$3:$M$3</c:f>
              <c:strCache>
                <c:ptCount val="12"/>
                <c:pt idx="0">
                  <c:v>Januar</c:v>
                </c:pt>
                <c:pt idx="1">
                  <c:v>Februar</c:v>
                </c:pt>
                <c:pt idx="2">
                  <c:v>März</c:v>
                </c:pt>
                <c:pt idx="3">
                  <c:v>April</c:v>
                </c:pt>
                <c:pt idx="4">
                  <c:v>Mai</c:v>
                </c:pt>
                <c:pt idx="5">
                  <c:v>Juni</c:v>
                </c:pt>
                <c:pt idx="6">
                  <c:v>Juli</c:v>
                </c:pt>
                <c:pt idx="7">
                  <c:v>August</c:v>
                </c:pt>
                <c:pt idx="8">
                  <c:v>Septemb.</c:v>
                </c:pt>
                <c:pt idx="9">
                  <c:v>Oktober</c:v>
                </c:pt>
                <c:pt idx="10">
                  <c:v>November</c:v>
                </c:pt>
                <c:pt idx="11">
                  <c:v>Dezember</c:v>
                </c:pt>
              </c:strCache>
            </c:strRef>
          </c:cat>
          <c:val>
            <c:numRef>
              <c:f>Mittel!$B$32:$M$32</c:f>
              <c:numCache>
                <c:formatCode>0.0</c:formatCode>
                <c:ptCount val="12"/>
                <c:pt idx="0">
                  <c:v>3.2609677419354832</c:v>
                </c:pt>
                <c:pt idx="1">
                  <c:v>4.6046428571428581</c:v>
                </c:pt>
                <c:pt idx="2">
                  <c:v>7.6425806451612912</c:v>
                </c:pt>
                <c:pt idx="3">
                  <c:v>12.122333333333335</c:v>
                </c:pt>
                <c:pt idx="4">
                  <c:v>13.170000000000002</c:v>
                </c:pt>
                <c:pt idx="5">
                  <c:v>17.437000000000001</c:v>
                </c:pt>
                <c:pt idx="6">
                  <c:v>20.171935483870968</c:v>
                </c:pt>
                <c:pt idx="7">
                  <c:v>16.79774193548387</c:v>
                </c:pt>
                <c:pt idx="8">
                  <c:v>15.131333333333336</c:v>
                </c:pt>
                <c:pt idx="9">
                  <c:v>11.916129032258068</c:v>
                </c:pt>
                <c:pt idx="10">
                  <c:v>5.9930000000000003</c:v>
                </c:pt>
                <c:pt idx="11">
                  <c:v>3.3338709677419351</c:v>
                </c:pt>
              </c:numCache>
            </c:numRef>
          </c:val>
          <c:smooth val="0"/>
        </c:ser>
        <c:ser>
          <c:idx val="1"/>
          <c:order val="1"/>
          <c:tx>
            <c:v>langj.M. ('81-'10)</c:v>
          </c:tx>
          <c:spPr>
            <a:ln w="38100">
              <a:solidFill>
                <a:srgbClr val="FF0000"/>
              </a:solidFill>
              <a:prstDash val="solid"/>
            </a:ln>
          </c:spPr>
          <c:marker>
            <c:symbol val="none"/>
          </c:marker>
          <c:cat>
            <c:strRef>
              <c:f>Mittel!$B$3:$M$3</c:f>
              <c:strCache>
                <c:ptCount val="12"/>
                <c:pt idx="0">
                  <c:v>Januar</c:v>
                </c:pt>
                <c:pt idx="1">
                  <c:v>Februar</c:v>
                </c:pt>
                <c:pt idx="2">
                  <c:v>März</c:v>
                </c:pt>
                <c:pt idx="3">
                  <c:v>April</c:v>
                </c:pt>
                <c:pt idx="4">
                  <c:v>Mai</c:v>
                </c:pt>
                <c:pt idx="5">
                  <c:v>Juni</c:v>
                </c:pt>
                <c:pt idx="6">
                  <c:v>Juli</c:v>
                </c:pt>
                <c:pt idx="7">
                  <c:v>August</c:v>
                </c:pt>
                <c:pt idx="8">
                  <c:v>Septemb.</c:v>
                </c:pt>
                <c:pt idx="9">
                  <c:v>Oktober</c:v>
                </c:pt>
                <c:pt idx="10">
                  <c:v>November</c:v>
                </c:pt>
                <c:pt idx="11">
                  <c:v>Dezember</c:v>
                </c:pt>
              </c:strCache>
            </c:strRef>
          </c:cat>
          <c:val>
            <c:numRef>
              <c:f>Mittel!$B$37:$M$37</c:f>
              <c:numCache>
                <c:formatCode>General</c:formatCode>
                <c:ptCount val="12"/>
                <c:pt idx="0">
                  <c:v>0.5</c:v>
                </c:pt>
                <c:pt idx="1">
                  <c:v>1.4</c:v>
                </c:pt>
                <c:pt idx="2">
                  <c:v>5.3</c:v>
                </c:pt>
                <c:pt idx="3">
                  <c:v>9.5</c:v>
                </c:pt>
                <c:pt idx="4">
                  <c:v>14.1</c:v>
                </c:pt>
                <c:pt idx="5">
                  <c:v>17.100000000000001</c:v>
                </c:pt>
                <c:pt idx="6">
                  <c:v>19.2</c:v>
                </c:pt>
                <c:pt idx="7">
                  <c:v>18.7</c:v>
                </c:pt>
                <c:pt idx="8">
                  <c:v>14.4</c:v>
                </c:pt>
                <c:pt idx="9">
                  <c:v>9.6</c:v>
                </c:pt>
                <c:pt idx="10">
                  <c:v>4.5</c:v>
                </c:pt>
                <c:pt idx="11">
                  <c:v>1.4</c:v>
                </c:pt>
              </c:numCache>
            </c:numRef>
          </c:val>
          <c:smooth val="0"/>
        </c:ser>
        <c:ser>
          <c:idx val="2"/>
          <c:order val="2"/>
          <c:tx>
            <c:v>Abweichung vom ljM in °C</c:v>
          </c:tx>
          <c:spPr>
            <a:ln w="28575">
              <a:noFill/>
            </a:ln>
          </c:spPr>
          <c:marker>
            <c:symbol val="none"/>
          </c:marker>
          <c:dLbls>
            <c:dLbl>
              <c:idx val="0"/>
              <c:layout>
                <c:manualLayout>
                  <c:x val="-3.1363637486171707E-2"/>
                  <c:y val="-5.8638743455497459E-2"/>
                </c:manualLayout>
              </c:layout>
              <c:showLegendKey val="0"/>
              <c:showVal val="1"/>
              <c:showCatName val="0"/>
              <c:showSerName val="0"/>
              <c:showPercent val="0"/>
              <c:showBubbleSize val="0"/>
            </c:dLbl>
            <c:dLbl>
              <c:idx val="1"/>
              <c:layout>
                <c:manualLayout>
                  <c:x val="-2.9990636199284812E-2"/>
                  <c:y val="-7.5392670157067992E-2"/>
                </c:manualLayout>
              </c:layout>
              <c:showLegendKey val="0"/>
              <c:showVal val="1"/>
              <c:showCatName val="0"/>
              <c:showSerName val="0"/>
              <c:showPercent val="0"/>
              <c:showBubbleSize val="0"/>
            </c:dLbl>
            <c:dLbl>
              <c:idx val="2"/>
              <c:layout>
                <c:manualLayout>
                  <c:x val="-2.7257151103719939E-2"/>
                  <c:y val="-0.15078534031413612"/>
                </c:manualLayout>
              </c:layout>
              <c:numFmt formatCode="#,##0.0" sourceLinked="0"/>
              <c:spPr>
                <a:solidFill>
                  <a:schemeClr val="bg1"/>
                </a:solidFill>
              </c:spPr>
              <c:txPr>
                <a:bodyPr/>
                <a:lstStyle/>
                <a:p>
                  <a:pPr>
                    <a:defRPr b="1">
                      <a:solidFill>
                        <a:sysClr val="windowText" lastClr="000000"/>
                      </a:solidFill>
                    </a:defRPr>
                  </a:pPr>
                  <a:endParaRPr lang="de-DE"/>
                </a:p>
              </c:txPr>
              <c:showLegendKey val="0"/>
              <c:showVal val="1"/>
              <c:showCatName val="0"/>
              <c:showSerName val="0"/>
              <c:showPercent val="0"/>
              <c:showBubbleSize val="0"/>
            </c:dLbl>
            <c:dLbl>
              <c:idx val="3"/>
              <c:layout>
                <c:manualLayout>
                  <c:x val="-2.8630136250033592E-2"/>
                  <c:y val="-0.21560600587142825"/>
                </c:manualLayout>
              </c:layout>
              <c:showLegendKey val="0"/>
              <c:showVal val="1"/>
              <c:showCatName val="0"/>
              <c:showSerName val="0"/>
              <c:showPercent val="0"/>
              <c:showBubbleSize val="0"/>
            </c:dLbl>
            <c:dLbl>
              <c:idx val="4"/>
              <c:layout>
                <c:manualLayout>
                  <c:x val="-2.4534642995546679E-2"/>
                  <c:y val="-0.23006356927897101"/>
                </c:manualLayout>
              </c:layout>
              <c:numFmt formatCode="#,##0.0" sourceLinked="0"/>
              <c:spPr>
                <a:solidFill>
                  <a:sysClr val="window" lastClr="FFFFFF"/>
                </a:solidFill>
              </c:spPr>
              <c:txPr>
                <a:bodyPr/>
                <a:lstStyle/>
                <a:p>
                  <a:pPr>
                    <a:defRPr b="1">
                      <a:solidFill>
                        <a:sysClr val="windowText" lastClr="000000"/>
                      </a:solidFill>
                    </a:defRPr>
                  </a:pPr>
                  <a:endParaRPr lang="de-DE"/>
                </a:p>
              </c:txPr>
              <c:showLegendKey val="0"/>
              <c:showVal val="1"/>
              <c:showCatName val="0"/>
              <c:showSerName val="0"/>
              <c:showPercent val="0"/>
              <c:showBubbleSize val="0"/>
            </c:dLbl>
            <c:dLbl>
              <c:idx val="5"/>
              <c:layout>
                <c:manualLayout>
                  <c:x val="-3.9570317666481884E-2"/>
                  <c:y val="-0.36020942408376966"/>
                </c:manualLayout>
              </c:layout>
              <c:showLegendKey val="0"/>
              <c:showVal val="1"/>
              <c:showCatName val="0"/>
              <c:showSerName val="0"/>
              <c:showPercent val="0"/>
              <c:showBubbleSize val="0"/>
            </c:dLbl>
            <c:dLbl>
              <c:idx val="6"/>
              <c:layout>
                <c:manualLayout>
                  <c:x val="-3.4106468383532068E-2"/>
                  <c:y val="-0.40418848167539262"/>
                </c:manualLayout>
              </c:layout>
              <c:showLegendKey val="0"/>
              <c:showVal val="1"/>
              <c:showCatName val="0"/>
              <c:showSerName val="0"/>
              <c:showPercent val="0"/>
              <c:showBubbleSize val="0"/>
            </c:dLbl>
            <c:dLbl>
              <c:idx val="7"/>
              <c:layout>
                <c:manualLayout>
                  <c:x val="-2.819029327610802E-2"/>
                  <c:y val="-0.30994764397905761"/>
                </c:manualLayout>
              </c:layout>
              <c:showLegendKey val="0"/>
              <c:showVal val="1"/>
              <c:showCatName val="0"/>
              <c:showSerName val="0"/>
              <c:showPercent val="0"/>
              <c:showBubbleSize val="0"/>
            </c:dLbl>
            <c:dLbl>
              <c:idx val="8"/>
              <c:layout>
                <c:manualLayout>
                  <c:x val="-1.9044427419352136E-2"/>
                  <c:y val="-0.31832460732984291"/>
                </c:manualLayout>
              </c:layout>
              <c:showLegendKey val="0"/>
              <c:showVal val="1"/>
              <c:showCatName val="0"/>
              <c:showSerName val="0"/>
              <c:showPercent val="0"/>
              <c:showBubbleSize val="0"/>
            </c:dLbl>
            <c:dLbl>
              <c:idx val="9"/>
              <c:layout>
                <c:manualLayout>
                  <c:x val="-2.7272863262143166E-2"/>
                  <c:y val="-0.22198952879581152"/>
                </c:manualLayout>
              </c:layout>
              <c:showLegendKey val="0"/>
              <c:showVal val="1"/>
              <c:showCatName val="0"/>
              <c:showSerName val="0"/>
              <c:showPercent val="0"/>
              <c:showBubbleSize val="0"/>
            </c:dLbl>
            <c:dLbl>
              <c:idx val="10"/>
              <c:layout>
                <c:manualLayout>
                  <c:x val="-3.1363620563427237E-2"/>
                  <c:y val="-0.1256544502617801"/>
                </c:manualLayout>
              </c:layout>
              <c:showLegendKey val="0"/>
              <c:showVal val="1"/>
              <c:showCatName val="0"/>
              <c:showSerName val="0"/>
              <c:showPercent val="0"/>
              <c:showBubbleSize val="0"/>
            </c:dLbl>
            <c:dLbl>
              <c:idx val="11"/>
              <c:layout>
                <c:manualLayout>
                  <c:x val="-1.3636324013548185E-2"/>
                  <c:y val="-7.7486910994764319E-2"/>
                </c:manualLayout>
              </c:layout>
              <c:numFmt formatCode="#,##0.0" sourceLinked="0"/>
              <c:spPr>
                <a:solidFill>
                  <a:schemeClr val="bg1"/>
                </a:solidFill>
              </c:spPr>
              <c:txPr>
                <a:bodyPr/>
                <a:lstStyle/>
                <a:p>
                  <a:pPr>
                    <a:defRPr b="1">
                      <a:solidFill>
                        <a:sysClr val="windowText" lastClr="000000"/>
                      </a:solidFill>
                    </a:defRPr>
                  </a:pPr>
                  <a:endParaRPr lang="de-DE"/>
                </a:p>
              </c:txPr>
              <c:showLegendKey val="0"/>
              <c:showVal val="1"/>
              <c:showCatName val="0"/>
              <c:showSerName val="0"/>
              <c:showPercent val="0"/>
              <c:showBubbleSize val="0"/>
            </c:dLbl>
            <c:numFmt formatCode="#,##0.0" sourceLinked="0"/>
            <c:txPr>
              <a:bodyPr/>
              <a:lstStyle/>
              <a:p>
                <a:pPr>
                  <a:defRPr b="1">
                    <a:solidFill>
                      <a:sysClr val="windowText" lastClr="000000"/>
                    </a:solidFill>
                  </a:defRPr>
                </a:pPr>
                <a:endParaRPr lang="de-DE"/>
              </a:p>
            </c:txPr>
            <c:showLegendKey val="0"/>
            <c:showVal val="1"/>
            <c:showCatName val="0"/>
            <c:showSerName val="0"/>
            <c:showPercent val="0"/>
            <c:showBubbleSize val="0"/>
            <c:showLeaderLines val="0"/>
          </c:dLbls>
          <c:cat>
            <c:strRef>
              <c:f>Mittel!$B$3:$M$3</c:f>
              <c:strCache>
                <c:ptCount val="12"/>
                <c:pt idx="0">
                  <c:v>Januar</c:v>
                </c:pt>
                <c:pt idx="1">
                  <c:v>Februar</c:v>
                </c:pt>
                <c:pt idx="2">
                  <c:v>März</c:v>
                </c:pt>
                <c:pt idx="3">
                  <c:v>April</c:v>
                </c:pt>
                <c:pt idx="4">
                  <c:v>Mai</c:v>
                </c:pt>
                <c:pt idx="5">
                  <c:v>Juni</c:v>
                </c:pt>
                <c:pt idx="6">
                  <c:v>Juli</c:v>
                </c:pt>
                <c:pt idx="7">
                  <c:v>August</c:v>
                </c:pt>
                <c:pt idx="8">
                  <c:v>Septemb.</c:v>
                </c:pt>
                <c:pt idx="9">
                  <c:v>Oktober</c:v>
                </c:pt>
                <c:pt idx="10">
                  <c:v>November</c:v>
                </c:pt>
                <c:pt idx="11">
                  <c:v>Dezember</c:v>
                </c:pt>
              </c:strCache>
            </c:strRef>
          </c:cat>
          <c:val>
            <c:numRef>
              <c:f>Mittel!$B$89:$M$89</c:f>
              <c:numCache>
                <c:formatCode>0.0</c:formatCode>
                <c:ptCount val="12"/>
                <c:pt idx="0">
                  <c:v>2.7609677419354832</c:v>
                </c:pt>
                <c:pt idx="1">
                  <c:v>3.2046428571428582</c:v>
                </c:pt>
                <c:pt idx="2">
                  <c:v>2.3425806451612914</c:v>
                </c:pt>
                <c:pt idx="3">
                  <c:v>2.6223333333333354</c:v>
                </c:pt>
                <c:pt idx="4">
                  <c:v>-0.92999999999999794</c:v>
                </c:pt>
                <c:pt idx="5">
                  <c:v>0.33699999999999974</c:v>
                </c:pt>
                <c:pt idx="6">
                  <c:v>0.9719354838709684</c:v>
                </c:pt>
                <c:pt idx="7">
                  <c:v>-1.9022580645161291</c:v>
                </c:pt>
                <c:pt idx="8">
                  <c:v>0.73133333333333539</c:v>
                </c:pt>
                <c:pt idx="9">
                  <c:v>2.3161290322580683</c:v>
                </c:pt>
                <c:pt idx="10">
                  <c:v>1.4930000000000003</c:v>
                </c:pt>
                <c:pt idx="11">
                  <c:v>1.9338709677419352</c:v>
                </c:pt>
              </c:numCache>
            </c:numRef>
          </c:val>
          <c:smooth val="0"/>
        </c:ser>
        <c:dLbls>
          <c:showLegendKey val="0"/>
          <c:showVal val="0"/>
          <c:showCatName val="0"/>
          <c:showSerName val="0"/>
          <c:showPercent val="0"/>
          <c:showBubbleSize val="0"/>
        </c:dLbls>
        <c:marker val="1"/>
        <c:smooth val="0"/>
        <c:axId val="148350080"/>
        <c:axId val="148351616"/>
      </c:lineChart>
      <c:catAx>
        <c:axId val="148350080"/>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nchor="ctr" anchorCtr="0"/>
          <a:lstStyle/>
          <a:p>
            <a:pPr>
              <a:defRPr sz="1800" b="0" i="0" u="none" strike="noStrike" baseline="0">
                <a:solidFill>
                  <a:srgbClr val="000000"/>
                </a:solidFill>
                <a:latin typeface="Arial Narrow"/>
                <a:ea typeface="Arial Narrow"/>
                <a:cs typeface="Arial Narrow"/>
              </a:defRPr>
            </a:pPr>
            <a:endParaRPr lang="de-DE"/>
          </a:p>
        </c:txPr>
        <c:crossAx val="148351616"/>
        <c:crossesAt val="-10"/>
        <c:auto val="0"/>
        <c:lblAlgn val="ctr"/>
        <c:lblOffset val="20"/>
        <c:tickLblSkip val="1"/>
        <c:tickMarkSkip val="1"/>
        <c:noMultiLvlLbl val="0"/>
      </c:catAx>
      <c:valAx>
        <c:axId val="148351616"/>
        <c:scaling>
          <c:orientation val="minMax"/>
          <c:max val="25"/>
          <c:min val="-5"/>
        </c:scaling>
        <c:delete val="0"/>
        <c:axPos val="l"/>
        <c:majorGridlines>
          <c:spPr>
            <a:ln w="3175">
              <a:solidFill>
                <a:srgbClr val="969696"/>
              </a:solidFill>
              <a:prstDash val="solid"/>
            </a:ln>
          </c:spPr>
        </c:majorGridlines>
        <c:minorGridlines>
          <c:spPr>
            <a:ln w="3175">
              <a:solidFill>
                <a:srgbClr val="C0C0C0"/>
              </a:solidFill>
              <a:prstDash val="solid"/>
            </a:ln>
          </c:spPr>
        </c:minorGridlines>
        <c:title>
          <c:tx>
            <c:rich>
              <a:bodyPr/>
              <a:lstStyle/>
              <a:p>
                <a:pPr>
                  <a:defRPr sz="1600" b="1" i="0" u="none" strike="noStrike" baseline="0">
                    <a:solidFill>
                      <a:srgbClr val="A50021"/>
                    </a:solidFill>
                    <a:latin typeface="Arial"/>
                    <a:ea typeface="Arial"/>
                    <a:cs typeface="Arial"/>
                  </a:defRPr>
                </a:pPr>
                <a:r>
                  <a:rPr lang="de-DE" sz="1600" b="1">
                    <a:solidFill>
                      <a:srgbClr val="A50021"/>
                    </a:solidFill>
                  </a:rPr>
                  <a:t>Temperatur [°C] in 2m</a:t>
                </a:r>
              </a:p>
            </c:rich>
          </c:tx>
          <c:layout>
            <c:manualLayout>
              <c:xMode val="edge"/>
              <c:yMode val="edge"/>
              <c:x val="1.3544018540161703E-2"/>
              <c:y val="0.37026233132988762"/>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600" b="0" i="0" u="none" strike="noStrike" baseline="0">
                <a:solidFill>
                  <a:srgbClr val="A50021"/>
                </a:solidFill>
                <a:latin typeface="Arial"/>
                <a:ea typeface="Arial"/>
                <a:cs typeface="Arial"/>
              </a:defRPr>
            </a:pPr>
            <a:endParaRPr lang="de-DE"/>
          </a:p>
        </c:txPr>
        <c:crossAx val="148350080"/>
        <c:crosses val="autoZero"/>
        <c:crossBetween val="between"/>
        <c:minorUnit val="5"/>
      </c:valAx>
      <c:spPr>
        <a:noFill/>
        <a:ln w="12700">
          <a:solidFill>
            <a:srgbClr val="808080"/>
          </a:solidFill>
          <a:prstDash val="solid"/>
        </a:ln>
      </c:spPr>
    </c:plotArea>
    <c:legend>
      <c:legendPos val="t"/>
      <c:legendEntry>
        <c:idx val="1"/>
        <c:txPr>
          <a:bodyPr/>
          <a:lstStyle/>
          <a:p>
            <a:pPr>
              <a:defRPr sz="1600" b="0" i="0" u="none" strike="noStrike" baseline="0">
                <a:solidFill>
                  <a:srgbClr val="333333"/>
                </a:solidFill>
                <a:latin typeface="Arial" pitchFamily="34" charset="0"/>
                <a:ea typeface="Arial Narrow"/>
                <a:cs typeface="Arial" pitchFamily="34" charset="0"/>
              </a:defRPr>
            </a:pPr>
            <a:endParaRPr lang="de-DE"/>
          </a:p>
        </c:txPr>
      </c:legendEntry>
      <c:layout>
        <c:manualLayout>
          <c:xMode val="edge"/>
          <c:yMode val="edge"/>
          <c:x val="0.66342650918635171"/>
          <c:y val="6.9254812269289256E-2"/>
          <c:w val="0.32762598425196848"/>
          <c:h val="0.17715144464760985"/>
        </c:manualLayout>
      </c:layout>
      <c:overlay val="0"/>
      <c:spPr>
        <a:solidFill>
          <a:srgbClr val="FFFFFF"/>
        </a:solidFill>
        <a:ln w="3175">
          <a:noFill/>
          <a:prstDash val="solid"/>
        </a:ln>
      </c:spPr>
      <c:txPr>
        <a:bodyPr/>
        <a:lstStyle/>
        <a:p>
          <a:pPr>
            <a:defRPr sz="1600" b="0" i="0" u="none" strike="noStrike" baseline="0">
              <a:solidFill>
                <a:srgbClr val="333333"/>
              </a:solidFill>
              <a:latin typeface="Arial" pitchFamily="34" charset="0"/>
              <a:ea typeface="Arial Narrow"/>
              <a:cs typeface="Arial" pitchFamily="34" charset="0"/>
            </a:defRPr>
          </a:pPr>
          <a:endParaRPr lang="de-DE"/>
        </a:p>
      </c:txPr>
    </c:legend>
    <c:plotVisOnly val="0"/>
    <c:dispBlanksAs val="gap"/>
    <c:showDLblsOverMax val="0"/>
  </c:chart>
  <c:spPr>
    <a:noFill/>
    <a:ln w="9525">
      <a:noFill/>
    </a:ln>
  </c:spPr>
  <c:txPr>
    <a:bodyPr/>
    <a:lstStyle/>
    <a:p>
      <a:pPr>
        <a:defRPr sz="2000" b="0" i="0" u="none" strike="noStrike" baseline="0">
          <a:solidFill>
            <a:srgbClr val="000000"/>
          </a:solidFill>
          <a:latin typeface="Arial"/>
          <a:ea typeface="Arial"/>
          <a:cs typeface="Arial"/>
        </a:defRPr>
      </a:pPr>
      <a:endParaRPr lang="de-DE"/>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marR="0" indent="0" algn="l" defTabSz="914400" rtl="0" eaLnBrk="1" fontAlgn="auto" latinLnBrk="0" hangingPunct="1">
              <a:lnSpc>
                <a:spcPct val="100000"/>
              </a:lnSpc>
              <a:spcBef>
                <a:spcPts val="0"/>
              </a:spcBef>
              <a:spcAft>
                <a:spcPts val="0"/>
              </a:spcAft>
              <a:buClrTx/>
              <a:buSzTx/>
              <a:buFontTx/>
              <a:buNone/>
              <a:tabLst/>
              <a:defRPr sz="2400" b="1" i="0" u="none" strike="noStrike" kern="1200" baseline="0">
                <a:solidFill>
                  <a:sysClr val="windowText" lastClr="000000"/>
                </a:solidFill>
                <a:latin typeface="+mn-lt"/>
                <a:ea typeface="+mn-ea"/>
                <a:cs typeface="+mn-cs"/>
              </a:defRPr>
            </a:pPr>
            <a:r>
              <a:rPr lang="de-DE" sz="2400" b="1" i="0" baseline="0" dirty="0">
                <a:solidFill>
                  <a:srgbClr val="006600"/>
                </a:solidFill>
                <a:effectLst/>
              </a:rPr>
              <a:t>Tagesmitteltemperaturen aufsummiert </a:t>
            </a:r>
            <a:endParaRPr lang="de-DE" sz="2400" b="1" dirty="0">
              <a:solidFill>
                <a:srgbClr val="006600"/>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sz="2400" b="1" i="0" u="none" strike="noStrike" kern="1200" baseline="0">
                <a:solidFill>
                  <a:sysClr val="windowText" lastClr="000000"/>
                </a:solidFill>
                <a:latin typeface="+mn-lt"/>
                <a:ea typeface="+mn-ea"/>
                <a:cs typeface="+mn-cs"/>
              </a:defRPr>
            </a:pPr>
            <a:r>
              <a:rPr lang="de-DE" sz="2000" b="0" dirty="0">
                <a:solidFill>
                  <a:schemeClr val="tx1"/>
                </a:solidFill>
              </a:rPr>
              <a:t>Vergleich</a:t>
            </a:r>
            <a:r>
              <a:rPr lang="de-DE" sz="2000" b="0" baseline="0" dirty="0">
                <a:solidFill>
                  <a:schemeClr val="tx1"/>
                </a:solidFill>
              </a:rPr>
              <a:t> der langjährigen Werte mit dem Jahr </a:t>
            </a:r>
            <a:r>
              <a:rPr lang="de-DE" sz="2000" b="0" baseline="0" dirty="0">
                <a:solidFill>
                  <a:srgbClr val="006600"/>
                </a:solidFill>
              </a:rPr>
              <a:t>2014</a:t>
            </a:r>
          </a:p>
        </c:rich>
      </c:tx>
      <c:layout>
        <c:manualLayout>
          <c:xMode val="edge"/>
          <c:yMode val="edge"/>
          <c:x val="2.0010940516203009E-2"/>
          <c:y val="8.546857174768047E-3"/>
        </c:manualLayout>
      </c:layout>
      <c:overlay val="0"/>
      <c:spPr>
        <a:noFill/>
      </c:spPr>
    </c:title>
    <c:autoTitleDeleted val="0"/>
    <c:plotArea>
      <c:layout>
        <c:manualLayout>
          <c:layoutTarget val="inner"/>
          <c:xMode val="edge"/>
          <c:yMode val="edge"/>
          <c:x val="1.8941168912333696E-2"/>
          <c:y val="0.13079019377896911"/>
          <c:w val="0.87452320247507365"/>
          <c:h val="0.75199929796009546"/>
        </c:manualLayout>
      </c:layout>
      <c:lineChart>
        <c:grouping val="standard"/>
        <c:varyColors val="0"/>
        <c:ser>
          <c:idx val="1"/>
          <c:order val="0"/>
          <c:tx>
            <c:strRef>
              <c:f>MittelTempsumme!$I$4</c:f>
              <c:strCache>
                <c:ptCount val="1"/>
                <c:pt idx="0">
                  <c:v>TagesTemp.Mittel 2014 aufsummiert</c:v>
                </c:pt>
              </c:strCache>
            </c:strRef>
          </c:tx>
          <c:spPr>
            <a:ln>
              <a:solidFill>
                <a:srgbClr val="FF0000"/>
              </a:solidFill>
            </a:ln>
          </c:spPr>
          <c:marker>
            <c:symbol val="none"/>
          </c:marker>
          <c:dLbls>
            <c:delete val="1"/>
          </c:dLbls>
          <c:cat>
            <c:numRef>
              <c:f>MittelTempsumme!$A$6:$A$370</c:f>
              <c:numCache>
                <c:formatCode>[$-407]d/\ mmm/;@</c:formatCode>
                <c:ptCount val="365"/>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numCache>
            </c:numRef>
          </c:cat>
          <c:val>
            <c:numRef>
              <c:f>MittelTempsumme!$I$6:$I$370</c:f>
              <c:numCache>
                <c:formatCode>General</c:formatCode>
                <c:ptCount val="365"/>
                <c:pt idx="0">
                  <c:v>1.49</c:v>
                </c:pt>
                <c:pt idx="1">
                  <c:v>6.32</c:v>
                </c:pt>
                <c:pt idx="2">
                  <c:v>11.79</c:v>
                </c:pt>
                <c:pt idx="3">
                  <c:v>17.86</c:v>
                </c:pt>
                <c:pt idx="4">
                  <c:v>22.04</c:v>
                </c:pt>
                <c:pt idx="5">
                  <c:v>25.27</c:v>
                </c:pt>
                <c:pt idx="6">
                  <c:v>33.869999999999997</c:v>
                </c:pt>
                <c:pt idx="7">
                  <c:v>43.199999999999996</c:v>
                </c:pt>
                <c:pt idx="8">
                  <c:v>51.33</c:v>
                </c:pt>
                <c:pt idx="9">
                  <c:v>56.449999999999996</c:v>
                </c:pt>
                <c:pt idx="10">
                  <c:v>57.779999999999994</c:v>
                </c:pt>
                <c:pt idx="11">
                  <c:v>58.899999999999991</c:v>
                </c:pt>
                <c:pt idx="12">
                  <c:v>58.759999999999991</c:v>
                </c:pt>
                <c:pt idx="13">
                  <c:v>60.839999999999989</c:v>
                </c:pt>
                <c:pt idx="14">
                  <c:v>64.559999999999988</c:v>
                </c:pt>
                <c:pt idx="15">
                  <c:v>69.539999999999992</c:v>
                </c:pt>
                <c:pt idx="16">
                  <c:v>75.199999999999989</c:v>
                </c:pt>
                <c:pt idx="17">
                  <c:v>77.329999999999984</c:v>
                </c:pt>
                <c:pt idx="18">
                  <c:v>80.399999999999977</c:v>
                </c:pt>
                <c:pt idx="19">
                  <c:v>82.989999999999981</c:v>
                </c:pt>
                <c:pt idx="20">
                  <c:v>85.669999999999987</c:v>
                </c:pt>
                <c:pt idx="21">
                  <c:v>88.769999999999982</c:v>
                </c:pt>
                <c:pt idx="22">
                  <c:v>91.769999999999982</c:v>
                </c:pt>
                <c:pt idx="23">
                  <c:v>94.319999999999979</c:v>
                </c:pt>
                <c:pt idx="24">
                  <c:v>94.669999999999973</c:v>
                </c:pt>
                <c:pt idx="25">
                  <c:v>96.739999999999966</c:v>
                </c:pt>
                <c:pt idx="26">
                  <c:v>99.139999999999972</c:v>
                </c:pt>
                <c:pt idx="27">
                  <c:v>100.79999999999997</c:v>
                </c:pt>
                <c:pt idx="28">
                  <c:v>101.34999999999997</c:v>
                </c:pt>
                <c:pt idx="29">
                  <c:v>101.52999999999997</c:v>
                </c:pt>
                <c:pt idx="30">
                  <c:v>101.08999999999997</c:v>
                </c:pt>
                <c:pt idx="31">
                  <c:v>102.38999999999997</c:v>
                </c:pt>
                <c:pt idx="32">
                  <c:v>105.63999999999997</c:v>
                </c:pt>
                <c:pt idx="33">
                  <c:v>107.71999999999997</c:v>
                </c:pt>
                <c:pt idx="34">
                  <c:v>109.36999999999998</c:v>
                </c:pt>
                <c:pt idx="35">
                  <c:v>109.94999999999997</c:v>
                </c:pt>
                <c:pt idx="36">
                  <c:v>116.85999999999997</c:v>
                </c:pt>
                <c:pt idx="37">
                  <c:v>124.13999999999997</c:v>
                </c:pt>
                <c:pt idx="38">
                  <c:v>129.08999999999997</c:v>
                </c:pt>
                <c:pt idx="39">
                  <c:v>133.82999999999998</c:v>
                </c:pt>
                <c:pt idx="40">
                  <c:v>135.69</c:v>
                </c:pt>
                <c:pt idx="41">
                  <c:v>140.07999999999998</c:v>
                </c:pt>
                <c:pt idx="42">
                  <c:v>143.44999999999999</c:v>
                </c:pt>
                <c:pt idx="43">
                  <c:v>148.42999999999998</c:v>
                </c:pt>
                <c:pt idx="44">
                  <c:v>153.90999999999997</c:v>
                </c:pt>
                <c:pt idx="45">
                  <c:v>160.62999999999997</c:v>
                </c:pt>
                <c:pt idx="46">
                  <c:v>166.37999999999997</c:v>
                </c:pt>
                <c:pt idx="47">
                  <c:v>170.14999999999998</c:v>
                </c:pt>
                <c:pt idx="48">
                  <c:v>172.57999999999998</c:v>
                </c:pt>
                <c:pt idx="49">
                  <c:v>178.76999999999998</c:v>
                </c:pt>
                <c:pt idx="50">
                  <c:v>185.29999999999998</c:v>
                </c:pt>
                <c:pt idx="51">
                  <c:v>191.68999999999997</c:v>
                </c:pt>
                <c:pt idx="52">
                  <c:v>196.20999999999998</c:v>
                </c:pt>
                <c:pt idx="53">
                  <c:v>202.10999999999999</c:v>
                </c:pt>
                <c:pt idx="54">
                  <c:v>205.55999999999997</c:v>
                </c:pt>
                <c:pt idx="55">
                  <c:v>210.62999999999997</c:v>
                </c:pt>
                <c:pt idx="56">
                  <c:v>218.27999999999997</c:v>
                </c:pt>
                <c:pt idx="57">
                  <c:v>224.58999999999997</c:v>
                </c:pt>
                <c:pt idx="58">
                  <c:v>230.01999999999998</c:v>
                </c:pt>
                <c:pt idx="59">
                  <c:v>234.73999999999998</c:v>
                </c:pt>
                <c:pt idx="60">
                  <c:v>238.79</c:v>
                </c:pt>
                <c:pt idx="61">
                  <c:v>242.26</c:v>
                </c:pt>
                <c:pt idx="62">
                  <c:v>247.16</c:v>
                </c:pt>
                <c:pt idx="63">
                  <c:v>251.48</c:v>
                </c:pt>
                <c:pt idx="64">
                  <c:v>255.13</c:v>
                </c:pt>
                <c:pt idx="65">
                  <c:v>259.38</c:v>
                </c:pt>
                <c:pt idx="66">
                  <c:v>265.61</c:v>
                </c:pt>
                <c:pt idx="67">
                  <c:v>272.44</c:v>
                </c:pt>
                <c:pt idx="68">
                  <c:v>279.91000000000003</c:v>
                </c:pt>
                <c:pt idx="69">
                  <c:v>288.68</c:v>
                </c:pt>
                <c:pt idx="70">
                  <c:v>298.01</c:v>
                </c:pt>
                <c:pt idx="71">
                  <c:v>306.5</c:v>
                </c:pt>
                <c:pt idx="72">
                  <c:v>315.3</c:v>
                </c:pt>
                <c:pt idx="73">
                  <c:v>323.46000000000004</c:v>
                </c:pt>
                <c:pt idx="74">
                  <c:v>333.31000000000006</c:v>
                </c:pt>
                <c:pt idx="75">
                  <c:v>343.55000000000007</c:v>
                </c:pt>
                <c:pt idx="76">
                  <c:v>353.31000000000006</c:v>
                </c:pt>
                <c:pt idx="77">
                  <c:v>363.73000000000008</c:v>
                </c:pt>
                <c:pt idx="78">
                  <c:v>376.23000000000008</c:v>
                </c:pt>
                <c:pt idx="79">
                  <c:v>390.7700000000001</c:v>
                </c:pt>
                <c:pt idx="80">
                  <c:v>399.7600000000001</c:v>
                </c:pt>
                <c:pt idx="81">
                  <c:v>405.56000000000012</c:v>
                </c:pt>
                <c:pt idx="82">
                  <c:v>409.11000000000013</c:v>
                </c:pt>
                <c:pt idx="83">
                  <c:v>412.48000000000013</c:v>
                </c:pt>
                <c:pt idx="84">
                  <c:v>417.16000000000014</c:v>
                </c:pt>
                <c:pt idx="85">
                  <c:v>425.84000000000015</c:v>
                </c:pt>
                <c:pt idx="86">
                  <c:v>434.80000000000013</c:v>
                </c:pt>
                <c:pt idx="87">
                  <c:v>434.80000000000013</c:v>
                </c:pt>
                <c:pt idx="88">
                  <c:v>446.25000000000011</c:v>
                </c:pt>
                <c:pt idx="89">
                  <c:v>456.82000000000011</c:v>
                </c:pt>
                <c:pt idx="90">
                  <c:v>468.7700000000001</c:v>
                </c:pt>
                <c:pt idx="91">
                  <c:v>481.79000000000008</c:v>
                </c:pt>
                <c:pt idx="92">
                  <c:v>495.56000000000006</c:v>
                </c:pt>
                <c:pt idx="93">
                  <c:v>510.30000000000007</c:v>
                </c:pt>
                <c:pt idx="94">
                  <c:v>523.68000000000006</c:v>
                </c:pt>
                <c:pt idx="95">
                  <c:v>538.29000000000008</c:v>
                </c:pt>
                <c:pt idx="96">
                  <c:v>554.32000000000005</c:v>
                </c:pt>
                <c:pt idx="97">
                  <c:v>567.3900000000001</c:v>
                </c:pt>
                <c:pt idx="98">
                  <c:v>576.33000000000015</c:v>
                </c:pt>
                <c:pt idx="99">
                  <c:v>587.30000000000018</c:v>
                </c:pt>
                <c:pt idx="100">
                  <c:v>599.58000000000015</c:v>
                </c:pt>
                <c:pt idx="101">
                  <c:v>613.07000000000016</c:v>
                </c:pt>
                <c:pt idx="102">
                  <c:v>625.49000000000012</c:v>
                </c:pt>
                <c:pt idx="103">
                  <c:v>634.24000000000012</c:v>
                </c:pt>
                <c:pt idx="104">
                  <c:v>639.60000000000014</c:v>
                </c:pt>
                <c:pt idx="105">
                  <c:v>645.7600000000001</c:v>
                </c:pt>
                <c:pt idx="106">
                  <c:v>653.42000000000007</c:v>
                </c:pt>
                <c:pt idx="107">
                  <c:v>660.45</c:v>
                </c:pt>
                <c:pt idx="108">
                  <c:v>669.85</c:v>
                </c:pt>
                <c:pt idx="109">
                  <c:v>683.54000000000008</c:v>
                </c:pt>
                <c:pt idx="110">
                  <c:v>695.68000000000006</c:v>
                </c:pt>
                <c:pt idx="111">
                  <c:v>708.36</c:v>
                </c:pt>
                <c:pt idx="112">
                  <c:v>722.17</c:v>
                </c:pt>
                <c:pt idx="113">
                  <c:v>738.08999999999992</c:v>
                </c:pt>
                <c:pt idx="114">
                  <c:v>755.43999999999994</c:v>
                </c:pt>
                <c:pt idx="115">
                  <c:v>770.7299999999999</c:v>
                </c:pt>
                <c:pt idx="116">
                  <c:v>782.11999999999989</c:v>
                </c:pt>
                <c:pt idx="117">
                  <c:v>793.45999999999992</c:v>
                </c:pt>
                <c:pt idx="118">
                  <c:v>803.57999999999993</c:v>
                </c:pt>
                <c:pt idx="119">
                  <c:v>816.93</c:v>
                </c:pt>
                <c:pt idx="120">
                  <c:v>829.46999999999991</c:v>
                </c:pt>
                <c:pt idx="121">
                  <c:v>841.20999999999992</c:v>
                </c:pt>
                <c:pt idx="122">
                  <c:v>848.68</c:v>
                </c:pt>
                <c:pt idx="123">
                  <c:v>857.13</c:v>
                </c:pt>
                <c:pt idx="124">
                  <c:v>867.9</c:v>
                </c:pt>
                <c:pt idx="125">
                  <c:v>882.01</c:v>
                </c:pt>
                <c:pt idx="126">
                  <c:v>895.22</c:v>
                </c:pt>
                <c:pt idx="127">
                  <c:v>908.45</c:v>
                </c:pt>
                <c:pt idx="128">
                  <c:v>922.87</c:v>
                </c:pt>
                <c:pt idx="129">
                  <c:v>934.82</c:v>
                </c:pt>
                <c:pt idx="130">
                  <c:v>946.1400000000001</c:v>
                </c:pt>
                <c:pt idx="131">
                  <c:v>956.42000000000007</c:v>
                </c:pt>
                <c:pt idx="132">
                  <c:v>967.11000000000013</c:v>
                </c:pt>
                <c:pt idx="133">
                  <c:v>976.59000000000015</c:v>
                </c:pt>
                <c:pt idx="134">
                  <c:v>986.40000000000009</c:v>
                </c:pt>
                <c:pt idx="135">
                  <c:v>998.97000000000014</c:v>
                </c:pt>
                <c:pt idx="136">
                  <c:v>1011.7500000000001</c:v>
                </c:pt>
                <c:pt idx="137">
                  <c:v>1025.75</c:v>
                </c:pt>
                <c:pt idx="138">
                  <c:v>1041.94</c:v>
                </c:pt>
                <c:pt idx="139">
                  <c:v>1060.56</c:v>
                </c:pt>
                <c:pt idx="140">
                  <c:v>1080.2</c:v>
                </c:pt>
                <c:pt idx="141">
                  <c:v>1100.1400000000001</c:v>
                </c:pt>
                <c:pt idx="142">
                  <c:v>1115.1200000000001</c:v>
                </c:pt>
                <c:pt idx="143">
                  <c:v>1129.8900000000001</c:v>
                </c:pt>
                <c:pt idx="144">
                  <c:v>1145.25</c:v>
                </c:pt>
                <c:pt idx="145">
                  <c:v>1160.73</c:v>
                </c:pt>
                <c:pt idx="146">
                  <c:v>1175.5999999999999</c:v>
                </c:pt>
                <c:pt idx="147">
                  <c:v>1189.8599999999999</c:v>
                </c:pt>
                <c:pt idx="148">
                  <c:v>1203.54</c:v>
                </c:pt>
                <c:pt idx="149">
                  <c:v>1213.97</c:v>
                </c:pt>
                <c:pt idx="150">
                  <c:v>1227.03</c:v>
                </c:pt>
                <c:pt idx="151">
                  <c:v>1241.45</c:v>
                </c:pt>
                <c:pt idx="152">
                  <c:v>1256.56</c:v>
                </c:pt>
                <c:pt idx="153">
                  <c:v>1272.06</c:v>
                </c:pt>
                <c:pt idx="154">
                  <c:v>1288.03</c:v>
                </c:pt>
                <c:pt idx="155">
                  <c:v>1302.7</c:v>
                </c:pt>
                <c:pt idx="156">
                  <c:v>1319.53</c:v>
                </c:pt>
                <c:pt idx="157">
                  <c:v>1340.23</c:v>
                </c:pt>
                <c:pt idx="158">
                  <c:v>1364.51</c:v>
                </c:pt>
                <c:pt idx="159">
                  <c:v>1390.11</c:v>
                </c:pt>
                <c:pt idx="160">
                  <c:v>1416.3899999999999</c:v>
                </c:pt>
                <c:pt idx="161">
                  <c:v>1439.4699999999998</c:v>
                </c:pt>
                <c:pt idx="162">
                  <c:v>1459.7799999999997</c:v>
                </c:pt>
                <c:pt idx="163">
                  <c:v>1478.4499999999998</c:v>
                </c:pt>
                <c:pt idx="164">
                  <c:v>1493.1999999999998</c:v>
                </c:pt>
                <c:pt idx="165">
                  <c:v>1509.09</c:v>
                </c:pt>
                <c:pt idx="166">
                  <c:v>1524.99</c:v>
                </c:pt>
                <c:pt idx="167">
                  <c:v>1541.52</c:v>
                </c:pt>
                <c:pt idx="168">
                  <c:v>1559.58</c:v>
                </c:pt>
                <c:pt idx="169">
                  <c:v>1576.31</c:v>
                </c:pt>
                <c:pt idx="170">
                  <c:v>1591.29</c:v>
                </c:pt>
                <c:pt idx="171">
                  <c:v>1605.69</c:v>
                </c:pt>
                <c:pt idx="172">
                  <c:v>1621.26</c:v>
                </c:pt>
                <c:pt idx="173">
                  <c:v>1637.51</c:v>
                </c:pt>
                <c:pt idx="174">
                  <c:v>1654.66</c:v>
                </c:pt>
                <c:pt idx="175">
                  <c:v>1669.53</c:v>
                </c:pt>
                <c:pt idx="176">
                  <c:v>1683.58</c:v>
                </c:pt>
                <c:pt idx="177">
                  <c:v>1701.59</c:v>
                </c:pt>
                <c:pt idx="178">
                  <c:v>1719.26</c:v>
                </c:pt>
                <c:pt idx="179">
                  <c:v>1731.11</c:v>
                </c:pt>
                <c:pt idx="180">
                  <c:v>1746.09</c:v>
                </c:pt>
                <c:pt idx="181">
                  <c:v>1761.62</c:v>
                </c:pt>
                <c:pt idx="182">
                  <c:v>1778.77</c:v>
                </c:pt>
                <c:pt idx="183">
                  <c:v>1798.54</c:v>
                </c:pt>
                <c:pt idx="184">
                  <c:v>1820.87</c:v>
                </c:pt>
                <c:pt idx="185">
                  <c:v>1841.86</c:v>
                </c:pt>
                <c:pt idx="186">
                  <c:v>1864.9599999999998</c:v>
                </c:pt>
                <c:pt idx="187">
                  <c:v>1885.0499999999997</c:v>
                </c:pt>
                <c:pt idx="188">
                  <c:v>1901.7199999999998</c:v>
                </c:pt>
                <c:pt idx="189">
                  <c:v>1914.4699999999998</c:v>
                </c:pt>
                <c:pt idx="190">
                  <c:v>1928.9299999999998</c:v>
                </c:pt>
                <c:pt idx="191">
                  <c:v>1947.2399999999998</c:v>
                </c:pt>
                <c:pt idx="192">
                  <c:v>1966.7899999999997</c:v>
                </c:pt>
                <c:pt idx="193">
                  <c:v>1984.4199999999998</c:v>
                </c:pt>
                <c:pt idx="194">
                  <c:v>2004.1</c:v>
                </c:pt>
                <c:pt idx="195">
                  <c:v>2024.04</c:v>
                </c:pt>
                <c:pt idx="196">
                  <c:v>2043.84</c:v>
                </c:pt>
                <c:pt idx="197">
                  <c:v>2065.66</c:v>
                </c:pt>
                <c:pt idx="198">
                  <c:v>2089.1299999999997</c:v>
                </c:pt>
                <c:pt idx="199">
                  <c:v>2113.6799999999998</c:v>
                </c:pt>
                <c:pt idx="200">
                  <c:v>2136.7199999999998</c:v>
                </c:pt>
                <c:pt idx="201">
                  <c:v>2157.75</c:v>
                </c:pt>
                <c:pt idx="202">
                  <c:v>2180.61</c:v>
                </c:pt>
                <c:pt idx="203">
                  <c:v>2203.75</c:v>
                </c:pt>
                <c:pt idx="204">
                  <c:v>2225.1</c:v>
                </c:pt>
                <c:pt idx="205">
                  <c:v>2245.5099999999998</c:v>
                </c:pt>
                <c:pt idx="206">
                  <c:v>2265.4599999999996</c:v>
                </c:pt>
                <c:pt idx="207">
                  <c:v>2287.4099999999994</c:v>
                </c:pt>
                <c:pt idx="208">
                  <c:v>2309.2399999999993</c:v>
                </c:pt>
                <c:pt idx="209">
                  <c:v>2325.1399999999994</c:v>
                </c:pt>
                <c:pt idx="210">
                  <c:v>2345.6799999999994</c:v>
                </c:pt>
                <c:pt idx="211">
                  <c:v>2366.0299999999993</c:v>
                </c:pt>
                <c:pt idx="212">
                  <c:v>2385.8299999999995</c:v>
                </c:pt>
                <c:pt idx="213">
                  <c:v>2406.3599999999997</c:v>
                </c:pt>
                <c:pt idx="214">
                  <c:v>2426.12</c:v>
                </c:pt>
                <c:pt idx="215">
                  <c:v>2446.69</c:v>
                </c:pt>
                <c:pt idx="216">
                  <c:v>2465.21</c:v>
                </c:pt>
                <c:pt idx="217">
                  <c:v>2484.16</c:v>
                </c:pt>
                <c:pt idx="218">
                  <c:v>2503.67</c:v>
                </c:pt>
                <c:pt idx="219">
                  <c:v>2524.38</c:v>
                </c:pt>
                <c:pt idx="220">
                  <c:v>2545.6</c:v>
                </c:pt>
                <c:pt idx="221">
                  <c:v>2566.35</c:v>
                </c:pt>
                <c:pt idx="222">
                  <c:v>2585.23</c:v>
                </c:pt>
                <c:pt idx="223">
                  <c:v>2603.2600000000002</c:v>
                </c:pt>
                <c:pt idx="224">
                  <c:v>2617.6200000000003</c:v>
                </c:pt>
                <c:pt idx="225">
                  <c:v>2632.9500000000003</c:v>
                </c:pt>
                <c:pt idx="226">
                  <c:v>2647.1200000000003</c:v>
                </c:pt>
                <c:pt idx="227">
                  <c:v>2661.9100000000003</c:v>
                </c:pt>
                <c:pt idx="228">
                  <c:v>2678.7100000000005</c:v>
                </c:pt>
                <c:pt idx="229">
                  <c:v>2693.4100000000003</c:v>
                </c:pt>
                <c:pt idx="230">
                  <c:v>2708.2400000000002</c:v>
                </c:pt>
                <c:pt idx="231">
                  <c:v>2722.03</c:v>
                </c:pt>
                <c:pt idx="232">
                  <c:v>2736.05</c:v>
                </c:pt>
                <c:pt idx="233">
                  <c:v>2749.76</c:v>
                </c:pt>
                <c:pt idx="234">
                  <c:v>2764.25</c:v>
                </c:pt>
                <c:pt idx="235">
                  <c:v>2776.64</c:v>
                </c:pt>
                <c:pt idx="236">
                  <c:v>2790.12</c:v>
                </c:pt>
                <c:pt idx="237">
                  <c:v>2804.1099999999997</c:v>
                </c:pt>
                <c:pt idx="238">
                  <c:v>2819.14</c:v>
                </c:pt>
                <c:pt idx="239">
                  <c:v>2835.42</c:v>
                </c:pt>
                <c:pt idx="240">
                  <c:v>2856.71</c:v>
                </c:pt>
                <c:pt idx="241">
                  <c:v>2874.6</c:v>
                </c:pt>
                <c:pt idx="242">
                  <c:v>2889.43</c:v>
                </c:pt>
                <c:pt idx="243">
                  <c:v>2902.95</c:v>
                </c:pt>
                <c:pt idx="244">
                  <c:v>2917.6499999999996</c:v>
                </c:pt>
                <c:pt idx="245">
                  <c:v>2932.0299999999997</c:v>
                </c:pt>
                <c:pt idx="246">
                  <c:v>2950.0299999999997</c:v>
                </c:pt>
                <c:pt idx="247">
                  <c:v>2967.89</c:v>
                </c:pt>
                <c:pt idx="248">
                  <c:v>2986.0699999999997</c:v>
                </c:pt>
                <c:pt idx="249">
                  <c:v>3003.9199999999996</c:v>
                </c:pt>
                <c:pt idx="250">
                  <c:v>3021.7299999999996</c:v>
                </c:pt>
                <c:pt idx="251">
                  <c:v>3037.4599999999996</c:v>
                </c:pt>
                <c:pt idx="252">
                  <c:v>3050.8999999999996</c:v>
                </c:pt>
                <c:pt idx="253">
                  <c:v>3062.5699999999997</c:v>
                </c:pt>
                <c:pt idx="254">
                  <c:v>3075.9399999999996</c:v>
                </c:pt>
                <c:pt idx="255">
                  <c:v>3092.2099999999996</c:v>
                </c:pt>
                <c:pt idx="256">
                  <c:v>3108.4799999999996</c:v>
                </c:pt>
                <c:pt idx="257">
                  <c:v>3125.1699999999996</c:v>
                </c:pt>
                <c:pt idx="258">
                  <c:v>3141.2</c:v>
                </c:pt>
                <c:pt idx="259">
                  <c:v>3157.5299999999997</c:v>
                </c:pt>
                <c:pt idx="260">
                  <c:v>3174.3599999999997</c:v>
                </c:pt>
                <c:pt idx="261">
                  <c:v>3192.3499999999995</c:v>
                </c:pt>
                <c:pt idx="262">
                  <c:v>3209.2899999999995</c:v>
                </c:pt>
                <c:pt idx="263">
                  <c:v>3223.9099999999994</c:v>
                </c:pt>
                <c:pt idx="264">
                  <c:v>3234.3399999999992</c:v>
                </c:pt>
                <c:pt idx="265">
                  <c:v>3244.4699999999993</c:v>
                </c:pt>
                <c:pt idx="266">
                  <c:v>3253.7399999999993</c:v>
                </c:pt>
                <c:pt idx="267">
                  <c:v>3266.3599999999992</c:v>
                </c:pt>
                <c:pt idx="268">
                  <c:v>3280.9899999999993</c:v>
                </c:pt>
                <c:pt idx="269">
                  <c:v>3296.2099999999991</c:v>
                </c:pt>
                <c:pt idx="270">
                  <c:v>3310.2599999999993</c:v>
                </c:pt>
                <c:pt idx="271">
                  <c:v>3328.8799999999992</c:v>
                </c:pt>
                <c:pt idx="272">
                  <c:v>3345.869999999999</c:v>
                </c:pt>
                <c:pt idx="273">
                  <c:v>3361.579999999999</c:v>
                </c:pt>
                <c:pt idx="274">
                  <c:v>3374.9999999999991</c:v>
                </c:pt>
                <c:pt idx="275">
                  <c:v>3388.1499999999992</c:v>
                </c:pt>
                <c:pt idx="276">
                  <c:v>3400.2599999999993</c:v>
                </c:pt>
                <c:pt idx="277">
                  <c:v>3410.6099999999992</c:v>
                </c:pt>
                <c:pt idx="278">
                  <c:v>3421.9399999999991</c:v>
                </c:pt>
                <c:pt idx="279">
                  <c:v>3434.9799999999991</c:v>
                </c:pt>
                <c:pt idx="280">
                  <c:v>3449.2799999999993</c:v>
                </c:pt>
                <c:pt idx="281">
                  <c:v>3466.5099999999993</c:v>
                </c:pt>
                <c:pt idx="282">
                  <c:v>3481.5499999999993</c:v>
                </c:pt>
                <c:pt idx="283">
                  <c:v>3495.8599999999992</c:v>
                </c:pt>
                <c:pt idx="284">
                  <c:v>3509.1399999999994</c:v>
                </c:pt>
                <c:pt idx="285">
                  <c:v>3522.4699999999993</c:v>
                </c:pt>
                <c:pt idx="286">
                  <c:v>3536.9699999999993</c:v>
                </c:pt>
                <c:pt idx="287">
                  <c:v>3550.5699999999993</c:v>
                </c:pt>
                <c:pt idx="288">
                  <c:v>3565.2299999999991</c:v>
                </c:pt>
                <c:pt idx="289">
                  <c:v>3578.7799999999993</c:v>
                </c:pt>
                <c:pt idx="290">
                  <c:v>3591.6299999999992</c:v>
                </c:pt>
                <c:pt idx="291">
                  <c:v>3606.309999999999</c:v>
                </c:pt>
                <c:pt idx="292">
                  <c:v>3621.6599999999989</c:v>
                </c:pt>
                <c:pt idx="293">
                  <c:v>3632.829999999999</c:v>
                </c:pt>
                <c:pt idx="294">
                  <c:v>3640.1899999999991</c:v>
                </c:pt>
                <c:pt idx="295">
                  <c:v>3648.8799999999992</c:v>
                </c:pt>
                <c:pt idx="296">
                  <c:v>3654.9199999999992</c:v>
                </c:pt>
                <c:pt idx="297">
                  <c:v>3663.8599999999992</c:v>
                </c:pt>
                <c:pt idx="298">
                  <c:v>3674.2199999999993</c:v>
                </c:pt>
                <c:pt idx="299">
                  <c:v>3681.7099999999991</c:v>
                </c:pt>
                <c:pt idx="300">
                  <c:v>3688.4399999999991</c:v>
                </c:pt>
                <c:pt idx="301">
                  <c:v>3704.559999999999</c:v>
                </c:pt>
                <c:pt idx="302">
                  <c:v>3713.809999999999</c:v>
                </c:pt>
                <c:pt idx="303">
                  <c:v>3724.079999999999</c:v>
                </c:pt>
                <c:pt idx="304">
                  <c:v>3732.329999999999</c:v>
                </c:pt>
                <c:pt idx="305">
                  <c:v>3740.329999999999</c:v>
                </c:pt>
                <c:pt idx="306">
                  <c:v>3752.3399999999992</c:v>
                </c:pt>
                <c:pt idx="307">
                  <c:v>3761.4699999999993</c:v>
                </c:pt>
                <c:pt idx="308">
                  <c:v>3769.8699999999994</c:v>
                </c:pt>
                <c:pt idx="309">
                  <c:v>3776.3199999999993</c:v>
                </c:pt>
                <c:pt idx="310">
                  <c:v>3780.0299999999993</c:v>
                </c:pt>
                <c:pt idx="311">
                  <c:v>3786.7599999999993</c:v>
                </c:pt>
                <c:pt idx="312">
                  <c:v>3792.3599999999992</c:v>
                </c:pt>
                <c:pt idx="313">
                  <c:v>3799.3899999999994</c:v>
                </c:pt>
                <c:pt idx="314">
                  <c:v>3805.6699999999996</c:v>
                </c:pt>
                <c:pt idx="315">
                  <c:v>3812.2099999999996</c:v>
                </c:pt>
                <c:pt idx="316">
                  <c:v>3820.49</c:v>
                </c:pt>
                <c:pt idx="317">
                  <c:v>3829.56</c:v>
                </c:pt>
                <c:pt idx="318">
                  <c:v>3838.57</c:v>
                </c:pt>
                <c:pt idx="319">
                  <c:v>3846.69</c:v>
                </c:pt>
                <c:pt idx="320">
                  <c:v>3852.9</c:v>
                </c:pt>
                <c:pt idx="321">
                  <c:v>3860.21</c:v>
                </c:pt>
                <c:pt idx="322">
                  <c:v>3866.96</c:v>
                </c:pt>
                <c:pt idx="323">
                  <c:v>3872.38</c:v>
                </c:pt>
                <c:pt idx="324">
                  <c:v>3876.94</c:v>
                </c:pt>
                <c:pt idx="325">
                  <c:v>3878.94</c:v>
                </c:pt>
                <c:pt idx="326">
                  <c:v>3882.7400000000002</c:v>
                </c:pt>
                <c:pt idx="327">
                  <c:v>3887.23</c:v>
                </c:pt>
                <c:pt idx="328">
                  <c:v>3889.42</c:v>
                </c:pt>
                <c:pt idx="329">
                  <c:v>3891.71</c:v>
                </c:pt>
                <c:pt idx="330">
                  <c:v>3895.53</c:v>
                </c:pt>
                <c:pt idx="331">
                  <c:v>3898.71</c:v>
                </c:pt>
                <c:pt idx="332">
                  <c:v>3906.02</c:v>
                </c:pt>
                <c:pt idx="333">
                  <c:v>3908.85</c:v>
                </c:pt>
                <c:pt idx="334">
                  <c:v>3909.89</c:v>
                </c:pt>
                <c:pt idx="335">
                  <c:v>3910.17</c:v>
                </c:pt>
                <c:pt idx="336">
                  <c:v>3912.06</c:v>
                </c:pt>
                <c:pt idx="337">
                  <c:v>3914.69</c:v>
                </c:pt>
                <c:pt idx="338">
                  <c:v>3917.63</c:v>
                </c:pt>
                <c:pt idx="339">
                  <c:v>3920.1600000000003</c:v>
                </c:pt>
                <c:pt idx="340">
                  <c:v>3922.1600000000003</c:v>
                </c:pt>
                <c:pt idx="341">
                  <c:v>3920.8100000000004</c:v>
                </c:pt>
                <c:pt idx="342">
                  <c:v>3922.3600000000006</c:v>
                </c:pt>
                <c:pt idx="343">
                  <c:v>3927.2300000000005</c:v>
                </c:pt>
                <c:pt idx="344">
                  <c:v>3934.9800000000005</c:v>
                </c:pt>
                <c:pt idx="345">
                  <c:v>3943.4000000000005</c:v>
                </c:pt>
                <c:pt idx="346">
                  <c:v>3949.4700000000007</c:v>
                </c:pt>
                <c:pt idx="347">
                  <c:v>3955.9200000000005</c:v>
                </c:pt>
                <c:pt idx="348">
                  <c:v>3961.0500000000006</c:v>
                </c:pt>
                <c:pt idx="349">
                  <c:v>3963.9500000000007</c:v>
                </c:pt>
                <c:pt idx="350">
                  <c:v>3973.4900000000007</c:v>
                </c:pt>
                <c:pt idx="351">
                  <c:v>3983.3000000000006</c:v>
                </c:pt>
                <c:pt idx="352">
                  <c:v>3987.8100000000009</c:v>
                </c:pt>
                <c:pt idx="353">
                  <c:v>3992.670000000001</c:v>
                </c:pt>
                <c:pt idx="354">
                  <c:v>3999.7600000000011</c:v>
                </c:pt>
                <c:pt idx="355">
                  <c:v>4007.9300000000012</c:v>
                </c:pt>
                <c:pt idx="356">
                  <c:v>4014.0900000000011</c:v>
                </c:pt>
                <c:pt idx="357">
                  <c:v>4018.5000000000009</c:v>
                </c:pt>
                <c:pt idx="358">
                  <c:v>4019.5000000000009</c:v>
                </c:pt>
                <c:pt idx="359">
                  <c:v>4018.0500000000011</c:v>
                </c:pt>
                <c:pt idx="360">
                  <c:v>4012.8300000000013</c:v>
                </c:pt>
                <c:pt idx="361">
                  <c:v>4015.5500000000011</c:v>
                </c:pt>
                <c:pt idx="362">
                  <c:v>4015.2200000000012</c:v>
                </c:pt>
                <c:pt idx="363">
                  <c:v>4016.3500000000013</c:v>
                </c:pt>
                <c:pt idx="364">
                  <c:v>4016.3500000000013</c:v>
                </c:pt>
              </c:numCache>
            </c:numRef>
          </c:val>
          <c:smooth val="0"/>
        </c:ser>
        <c:ser>
          <c:idx val="3"/>
          <c:order val="1"/>
          <c:tx>
            <c:v>TagesTemp.Mittel 1981-2010  aufsummiert</c:v>
          </c:tx>
          <c:spPr>
            <a:ln>
              <a:solidFill>
                <a:schemeClr val="accent4">
                  <a:lumMod val="50000"/>
                </a:schemeClr>
              </a:solidFill>
            </a:ln>
          </c:spPr>
          <c:marker>
            <c:symbol val="none"/>
          </c:marker>
          <c:dLbls>
            <c:delete val="1"/>
          </c:dLbls>
          <c:cat>
            <c:numRef>
              <c:f>MittelTempsumme!$A$6:$A$370</c:f>
              <c:numCache>
                <c:formatCode>[$-407]d/\ mmm/;@</c:formatCode>
                <c:ptCount val="365"/>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numCache>
            </c:numRef>
          </c:cat>
          <c:val>
            <c:numRef>
              <c:f>MittelTempsumme!$G$6:$G$370</c:f>
              <c:numCache>
                <c:formatCode>General</c:formatCode>
                <c:ptCount val="365"/>
                <c:pt idx="0">
                  <c:v>0.6</c:v>
                </c:pt>
                <c:pt idx="1">
                  <c:v>1.7999999999999998</c:v>
                </c:pt>
                <c:pt idx="2">
                  <c:v>3.0999999999999996</c:v>
                </c:pt>
                <c:pt idx="3">
                  <c:v>3.9999999999999996</c:v>
                </c:pt>
                <c:pt idx="4">
                  <c:v>5.0999999999999996</c:v>
                </c:pt>
                <c:pt idx="5">
                  <c:v>5.8</c:v>
                </c:pt>
                <c:pt idx="6">
                  <c:v>6.1</c:v>
                </c:pt>
                <c:pt idx="7">
                  <c:v>5.5</c:v>
                </c:pt>
                <c:pt idx="8">
                  <c:v>5.9</c:v>
                </c:pt>
                <c:pt idx="9">
                  <c:v>6.1000000000000005</c:v>
                </c:pt>
                <c:pt idx="10">
                  <c:v>6.3000000000000007</c:v>
                </c:pt>
                <c:pt idx="11">
                  <c:v>5.8000000000000007</c:v>
                </c:pt>
                <c:pt idx="12">
                  <c:v>4.7000000000000011</c:v>
                </c:pt>
                <c:pt idx="13">
                  <c:v>4.2000000000000011</c:v>
                </c:pt>
                <c:pt idx="14">
                  <c:v>3.9000000000000012</c:v>
                </c:pt>
                <c:pt idx="15">
                  <c:v>4.1000000000000014</c:v>
                </c:pt>
                <c:pt idx="16">
                  <c:v>4.6000000000000014</c:v>
                </c:pt>
                <c:pt idx="17">
                  <c:v>5.3000000000000016</c:v>
                </c:pt>
                <c:pt idx="18">
                  <c:v>6.4000000000000021</c:v>
                </c:pt>
                <c:pt idx="19">
                  <c:v>8.0000000000000018</c:v>
                </c:pt>
                <c:pt idx="20">
                  <c:v>9.1000000000000014</c:v>
                </c:pt>
                <c:pt idx="21">
                  <c:v>10.000000000000002</c:v>
                </c:pt>
                <c:pt idx="22">
                  <c:v>10.700000000000001</c:v>
                </c:pt>
                <c:pt idx="23">
                  <c:v>11.000000000000002</c:v>
                </c:pt>
                <c:pt idx="24">
                  <c:v>11.500000000000002</c:v>
                </c:pt>
                <c:pt idx="25">
                  <c:v>11.800000000000002</c:v>
                </c:pt>
                <c:pt idx="26">
                  <c:v>11.800000000000002</c:v>
                </c:pt>
                <c:pt idx="27">
                  <c:v>12.500000000000002</c:v>
                </c:pt>
                <c:pt idx="28">
                  <c:v>13.400000000000002</c:v>
                </c:pt>
                <c:pt idx="29">
                  <c:v>13.900000000000002</c:v>
                </c:pt>
                <c:pt idx="30">
                  <c:v>14.100000000000001</c:v>
                </c:pt>
                <c:pt idx="31">
                  <c:v>14.600000000000001</c:v>
                </c:pt>
                <c:pt idx="32">
                  <c:v>15.400000000000002</c:v>
                </c:pt>
                <c:pt idx="33">
                  <c:v>16.600000000000001</c:v>
                </c:pt>
                <c:pt idx="34">
                  <c:v>18</c:v>
                </c:pt>
                <c:pt idx="35">
                  <c:v>19.600000000000001</c:v>
                </c:pt>
                <c:pt idx="36">
                  <c:v>21.8</c:v>
                </c:pt>
                <c:pt idx="37">
                  <c:v>23.900000000000002</c:v>
                </c:pt>
                <c:pt idx="38">
                  <c:v>25.400000000000002</c:v>
                </c:pt>
                <c:pt idx="39">
                  <c:v>26.200000000000003</c:v>
                </c:pt>
                <c:pt idx="40">
                  <c:v>27.300000000000004</c:v>
                </c:pt>
                <c:pt idx="41">
                  <c:v>28.500000000000004</c:v>
                </c:pt>
                <c:pt idx="42">
                  <c:v>30.100000000000005</c:v>
                </c:pt>
                <c:pt idx="43">
                  <c:v>30.500000000000004</c:v>
                </c:pt>
                <c:pt idx="44">
                  <c:v>30.900000000000002</c:v>
                </c:pt>
                <c:pt idx="45">
                  <c:v>31.400000000000002</c:v>
                </c:pt>
                <c:pt idx="46">
                  <c:v>31.900000000000002</c:v>
                </c:pt>
                <c:pt idx="47">
                  <c:v>32.200000000000003</c:v>
                </c:pt>
                <c:pt idx="48">
                  <c:v>32.5</c:v>
                </c:pt>
                <c:pt idx="49">
                  <c:v>33.4</c:v>
                </c:pt>
                <c:pt idx="50">
                  <c:v>34.9</c:v>
                </c:pt>
                <c:pt idx="51">
                  <c:v>36.4</c:v>
                </c:pt>
                <c:pt idx="52">
                  <c:v>37.799999999999997</c:v>
                </c:pt>
                <c:pt idx="53">
                  <c:v>39.199999999999996</c:v>
                </c:pt>
                <c:pt idx="54">
                  <c:v>40.799999999999997</c:v>
                </c:pt>
                <c:pt idx="55">
                  <c:v>42.9</c:v>
                </c:pt>
                <c:pt idx="56">
                  <c:v>45.699999999999996</c:v>
                </c:pt>
                <c:pt idx="57">
                  <c:v>48.3</c:v>
                </c:pt>
                <c:pt idx="58">
                  <c:v>51.8</c:v>
                </c:pt>
                <c:pt idx="59">
                  <c:v>55.3</c:v>
                </c:pt>
                <c:pt idx="60">
                  <c:v>58.4</c:v>
                </c:pt>
                <c:pt idx="61">
                  <c:v>61.5</c:v>
                </c:pt>
                <c:pt idx="62">
                  <c:v>64.099999999999994</c:v>
                </c:pt>
                <c:pt idx="63">
                  <c:v>66.699999999999989</c:v>
                </c:pt>
                <c:pt idx="64">
                  <c:v>70.199999999999989</c:v>
                </c:pt>
                <c:pt idx="65">
                  <c:v>74.499999999999986</c:v>
                </c:pt>
                <c:pt idx="66">
                  <c:v>78.699999999999989</c:v>
                </c:pt>
                <c:pt idx="67">
                  <c:v>83.199999999999989</c:v>
                </c:pt>
                <c:pt idx="68">
                  <c:v>88.1</c:v>
                </c:pt>
                <c:pt idx="69">
                  <c:v>93.199999999999989</c:v>
                </c:pt>
                <c:pt idx="70">
                  <c:v>98.199999999999989</c:v>
                </c:pt>
                <c:pt idx="71">
                  <c:v>103.19999999999999</c:v>
                </c:pt>
                <c:pt idx="72">
                  <c:v>107.99999999999999</c:v>
                </c:pt>
                <c:pt idx="73">
                  <c:v>113.39999999999999</c:v>
                </c:pt>
                <c:pt idx="74">
                  <c:v>119.69999999999999</c:v>
                </c:pt>
                <c:pt idx="75">
                  <c:v>125.99999999999999</c:v>
                </c:pt>
                <c:pt idx="76">
                  <c:v>132.5</c:v>
                </c:pt>
                <c:pt idx="77">
                  <c:v>138.1</c:v>
                </c:pt>
                <c:pt idx="78">
                  <c:v>143.6</c:v>
                </c:pt>
                <c:pt idx="79">
                  <c:v>149.6</c:v>
                </c:pt>
                <c:pt idx="80">
                  <c:v>155.69999999999999</c:v>
                </c:pt>
                <c:pt idx="81">
                  <c:v>161.69999999999999</c:v>
                </c:pt>
                <c:pt idx="82">
                  <c:v>168.6</c:v>
                </c:pt>
                <c:pt idx="83">
                  <c:v>175.4</c:v>
                </c:pt>
                <c:pt idx="84">
                  <c:v>181.6</c:v>
                </c:pt>
                <c:pt idx="85">
                  <c:v>188</c:v>
                </c:pt>
                <c:pt idx="86">
                  <c:v>194.3</c:v>
                </c:pt>
                <c:pt idx="87">
                  <c:v>201.20000000000002</c:v>
                </c:pt>
                <c:pt idx="88">
                  <c:v>209.00000000000003</c:v>
                </c:pt>
                <c:pt idx="89">
                  <c:v>217.20000000000002</c:v>
                </c:pt>
                <c:pt idx="90">
                  <c:v>226.00000000000003</c:v>
                </c:pt>
                <c:pt idx="91">
                  <c:v>234.70000000000002</c:v>
                </c:pt>
                <c:pt idx="92">
                  <c:v>243.3</c:v>
                </c:pt>
                <c:pt idx="93">
                  <c:v>250.8</c:v>
                </c:pt>
                <c:pt idx="94">
                  <c:v>258.3</c:v>
                </c:pt>
                <c:pt idx="95">
                  <c:v>266</c:v>
                </c:pt>
                <c:pt idx="96">
                  <c:v>274.2</c:v>
                </c:pt>
                <c:pt idx="97">
                  <c:v>282.3</c:v>
                </c:pt>
                <c:pt idx="98">
                  <c:v>289.7</c:v>
                </c:pt>
                <c:pt idx="99">
                  <c:v>297.5</c:v>
                </c:pt>
                <c:pt idx="100">
                  <c:v>305.7</c:v>
                </c:pt>
                <c:pt idx="101">
                  <c:v>313.39999999999998</c:v>
                </c:pt>
                <c:pt idx="102">
                  <c:v>321.29999999999995</c:v>
                </c:pt>
                <c:pt idx="103">
                  <c:v>329.79999999999995</c:v>
                </c:pt>
                <c:pt idx="104">
                  <c:v>339.09999999999997</c:v>
                </c:pt>
                <c:pt idx="105">
                  <c:v>348.29999999999995</c:v>
                </c:pt>
                <c:pt idx="106">
                  <c:v>356.79999999999995</c:v>
                </c:pt>
                <c:pt idx="107">
                  <c:v>365.79999999999995</c:v>
                </c:pt>
                <c:pt idx="108">
                  <c:v>374.59999999999997</c:v>
                </c:pt>
                <c:pt idx="109">
                  <c:v>384.29999999999995</c:v>
                </c:pt>
                <c:pt idx="110">
                  <c:v>395.4</c:v>
                </c:pt>
                <c:pt idx="111">
                  <c:v>406.79999999999995</c:v>
                </c:pt>
                <c:pt idx="112">
                  <c:v>417.9</c:v>
                </c:pt>
                <c:pt idx="113">
                  <c:v>429.2</c:v>
                </c:pt>
                <c:pt idx="114">
                  <c:v>442</c:v>
                </c:pt>
                <c:pt idx="115">
                  <c:v>454.7</c:v>
                </c:pt>
                <c:pt idx="116">
                  <c:v>466.09999999999997</c:v>
                </c:pt>
                <c:pt idx="117">
                  <c:v>477.49999999999994</c:v>
                </c:pt>
                <c:pt idx="118">
                  <c:v>489.39999999999992</c:v>
                </c:pt>
                <c:pt idx="119">
                  <c:v>502.19999999999993</c:v>
                </c:pt>
                <c:pt idx="120">
                  <c:v>515.09999999999991</c:v>
                </c:pt>
                <c:pt idx="121">
                  <c:v>527.89999999999986</c:v>
                </c:pt>
                <c:pt idx="122">
                  <c:v>540.69999999999982</c:v>
                </c:pt>
                <c:pt idx="123">
                  <c:v>553.0999999999998</c:v>
                </c:pt>
                <c:pt idx="124">
                  <c:v>565.39999999999975</c:v>
                </c:pt>
                <c:pt idx="125">
                  <c:v>577.99999999999977</c:v>
                </c:pt>
                <c:pt idx="126">
                  <c:v>590.79999999999973</c:v>
                </c:pt>
                <c:pt idx="127">
                  <c:v>603.79999999999973</c:v>
                </c:pt>
                <c:pt idx="128">
                  <c:v>617.1999999999997</c:v>
                </c:pt>
                <c:pt idx="129">
                  <c:v>631.09999999999968</c:v>
                </c:pt>
                <c:pt idx="130">
                  <c:v>644.99999999999966</c:v>
                </c:pt>
                <c:pt idx="131">
                  <c:v>658.79999999999961</c:v>
                </c:pt>
                <c:pt idx="132">
                  <c:v>672.69999999999959</c:v>
                </c:pt>
                <c:pt idx="133">
                  <c:v>686.59999999999957</c:v>
                </c:pt>
                <c:pt idx="134">
                  <c:v>700.49999999999955</c:v>
                </c:pt>
                <c:pt idx="135">
                  <c:v>715.09999999999957</c:v>
                </c:pt>
                <c:pt idx="136">
                  <c:v>729.89999999999952</c:v>
                </c:pt>
                <c:pt idx="137">
                  <c:v>744.39999999999952</c:v>
                </c:pt>
                <c:pt idx="138">
                  <c:v>758.99999999999955</c:v>
                </c:pt>
                <c:pt idx="139">
                  <c:v>773.89999999999952</c:v>
                </c:pt>
                <c:pt idx="140">
                  <c:v>788.19999999999948</c:v>
                </c:pt>
                <c:pt idx="141">
                  <c:v>802.2999999999995</c:v>
                </c:pt>
                <c:pt idx="142">
                  <c:v>816.69999999999948</c:v>
                </c:pt>
                <c:pt idx="143">
                  <c:v>832.09999999999945</c:v>
                </c:pt>
                <c:pt idx="144">
                  <c:v>847.89999999999941</c:v>
                </c:pt>
                <c:pt idx="145">
                  <c:v>864.19999999999936</c:v>
                </c:pt>
                <c:pt idx="146">
                  <c:v>879.89999999999941</c:v>
                </c:pt>
                <c:pt idx="147">
                  <c:v>894.89999999999941</c:v>
                </c:pt>
                <c:pt idx="148">
                  <c:v>909.89999999999941</c:v>
                </c:pt>
                <c:pt idx="149">
                  <c:v>924.99999999999943</c:v>
                </c:pt>
                <c:pt idx="150">
                  <c:v>940.19999999999948</c:v>
                </c:pt>
                <c:pt idx="151">
                  <c:v>956.39999999999952</c:v>
                </c:pt>
                <c:pt idx="152">
                  <c:v>973.09999999999957</c:v>
                </c:pt>
                <c:pt idx="153">
                  <c:v>989.69999999999959</c:v>
                </c:pt>
                <c:pt idx="154">
                  <c:v>1005.3999999999996</c:v>
                </c:pt>
                <c:pt idx="155">
                  <c:v>1021.6999999999996</c:v>
                </c:pt>
                <c:pt idx="156">
                  <c:v>1037.6999999999996</c:v>
                </c:pt>
                <c:pt idx="157">
                  <c:v>1054.0999999999997</c:v>
                </c:pt>
                <c:pt idx="158">
                  <c:v>1070.4999999999998</c:v>
                </c:pt>
                <c:pt idx="159">
                  <c:v>1087.3999999999999</c:v>
                </c:pt>
                <c:pt idx="160">
                  <c:v>1104.8999999999999</c:v>
                </c:pt>
                <c:pt idx="161">
                  <c:v>1121.1999999999998</c:v>
                </c:pt>
                <c:pt idx="162">
                  <c:v>1137.3999999999999</c:v>
                </c:pt>
                <c:pt idx="163">
                  <c:v>1153.5999999999999</c:v>
                </c:pt>
                <c:pt idx="164">
                  <c:v>1170.3999999999999</c:v>
                </c:pt>
                <c:pt idx="165">
                  <c:v>1187.3</c:v>
                </c:pt>
                <c:pt idx="166">
                  <c:v>1203.2</c:v>
                </c:pt>
                <c:pt idx="167">
                  <c:v>1219.3</c:v>
                </c:pt>
                <c:pt idx="168">
                  <c:v>1236.2</c:v>
                </c:pt>
                <c:pt idx="169">
                  <c:v>1253.7</c:v>
                </c:pt>
                <c:pt idx="170">
                  <c:v>1271.4000000000001</c:v>
                </c:pt>
                <c:pt idx="171">
                  <c:v>1288.9000000000001</c:v>
                </c:pt>
                <c:pt idx="172">
                  <c:v>1306</c:v>
                </c:pt>
                <c:pt idx="173">
                  <c:v>1323.1</c:v>
                </c:pt>
                <c:pt idx="174">
                  <c:v>1340.5</c:v>
                </c:pt>
                <c:pt idx="175">
                  <c:v>1358.8</c:v>
                </c:pt>
                <c:pt idx="176">
                  <c:v>1377.1</c:v>
                </c:pt>
                <c:pt idx="177">
                  <c:v>1396.1</c:v>
                </c:pt>
                <c:pt idx="178">
                  <c:v>1414.5</c:v>
                </c:pt>
                <c:pt idx="179">
                  <c:v>1432.7</c:v>
                </c:pt>
                <c:pt idx="180">
                  <c:v>1451.6000000000001</c:v>
                </c:pt>
                <c:pt idx="181">
                  <c:v>1470.5000000000002</c:v>
                </c:pt>
                <c:pt idx="182">
                  <c:v>1489.7000000000003</c:v>
                </c:pt>
                <c:pt idx="183">
                  <c:v>1508.9000000000003</c:v>
                </c:pt>
                <c:pt idx="184">
                  <c:v>1527.6000000000004</c:v>
                </c:pt>
                <c:pt idx="185">
                  <c:v>1546.7000000000003</c:v>
                </c:pt>
                <c:pt idx="186">
                  <c:v>1565.0000000000002</c:v>
                </c:pt>
                <c:pt idx="187">
                  <c:v>1582.8000000000002</c:v>
                </c:pt>
                <c:pt idx="188">
                  <c:v>1600.8000000000002</c:v>
                </c:pt>
                <c:pt idx="189">
                  <c:v>1619.7000000000003</c:v>
                </c:pt>
                <c:pt idx="190">
                  <c:v>1639.0000000000002</c:v>
                </c:pt>
                <c:pt idx="191">
                  <c:v>1658.8000000000002</c:v>
                </c:pt>
                <c:pt idx="192">
                  <c:v>1678.3000000000002</c:v>
                </c:pt>
                <c:pt idx="193">
                  <c:v>1697.6000000000001</c:v>
                </c:pt>
                <c:pt idx="194">
                  <c:v>1716.5000000000002</c:v>
                </c:pt>
                <c:pt idx="195">
                  <c:v>1735.5000000000002</c:v>
                </c:pt>
                <c:pt idx="196">
                  <c:v>1755.0000000000002</c:v>
                </c:pt>
                <c:pt idx="197">
                  <c:v>1773.9000000000003</c:v>
                </c:pt>
                <c:pt idx="198">
                  <c:v>1792.0000000000002</c:v>
                </c:pt>
                <c:pt idx="199">
                  <c:v>1810.4000000000003</c:v>
                </c:pt>
                <c:pt idx="200">
                  <c:v>1829.6000000000004</c:v>
                </c:pt>
                <c:pt idx="201">
                  <c:v>1849.0000000000005</c:v>
                </c:pt>
                <c:pt idx="202">
                  <c:v>1868.6000000000004</c:v>
                </c:pt>
                <c:pt idx="203">
                  <c:v>1888.2000000000003</c:v>
                </c:pt>
                <c:pt idx="204">
                  <c:v>1907.4000000000003</c:v>
                </c:pt>
                <c:pt idx="205">
                  <c:v>1926.2000000000003</c:v>
                </c:pt>
                <c:pt idx="206">
                  <c:v>1945.6000000000004</c:v>
                </c:pt>
                <c:pt idx="207">
                  <c:v>1965.3000000000004</c:v>
                </c:pt>
                <c:pt idx="208">
                  <c:v>1985.0000000000005</c:v>
                </c:pt>
                <c:pt idx="209">
                  <c:v>2005.2000000000005</c:v>
                </c:pt>
                <c:pt idx="210">
                  <c:v>2025.6000000000006</c:v>
                </c:pt>
                <c:pt idx="211">
                  <c:v>2045.7000000000005</c:v>
                </c:pt>
                <c:pt idx="212">
                  <c:v>2065.5000000000005</c:v>
                </c:pt>
                <c:pt idx="213">
                  <c:v>2085.3000000000006</c:v>
                </c:pt>
                <c:pt idx="214">
                  <c:v>2105.3000000000006</c:v>
                </c:pt>
                <c:pt idx="215">
                  <c:v>2125.1000000000008</c:v>
                </c:pt>
                <c:pt idx="216">
                  <c:v>2145.0000000000009</c:v>
                </c:pt>
                <c:pt idx="217">
                  <c:v>2164.5000000000009</c:v>
                </c:pt>
                <c:pt idx="218">
                  <c:v>2184.0000000000009</c:v>
                </c:pt>
                <c:pt idx="219">
                  <c:v>2203.400000000001</c:v>
                </c:pt>
                <c:pt idx="220">
                  <c:v>2223.2000000000012</c:v>
                </c:pt>
                <c:pt idx="221">
                  <c:v>2242.5000000000014</c:v>
                </c:pt>
                <c:pt idx="222">
                  <c:v>2262.0000000000014</c:v>
                </c:pt>
                <c:pt idx="223">
                  <c:v>2281.5000000000014</c:v>
                </c:pt>
                <c:pt idx="224">
                  <c:v>2300.2000000000012</c:v>
                </c:pt>
                <c:pt idx="225">
                  <c:v>2319.400000000001</c:v>
                </c:pt>
                <c:pt idx="226">
                  <c:v>2339.0000000000009</c:v>
                </c:pt>
                <c:pt idx="227">
                  <c:v>2358.400000000001</c:v>
                </c:pt>
                <c:pt idx="228">
                  <c:v>2377.3000000000011</c:v>
                </c:pt>
                <c:pt idx="229">
                  <c:v>2396.400000000001</c:v>
                </c:pt>
                <c:pt idx="230">
                  <c:v>2415.7000000000012</c:v>
                </c:pt>
                <c:pt idx="231">
                  <c:v>2434.6000000000013</c:v>
                </c:pt>
                <c:pt idx="232">
                  <c:v>2452.9000000000015</c:v>
                </c:pt>
                <c:pt idx="233">
                  <c:v>2471.7000000000016</c:v>
                </c:pt>
                <c:pt idx="234">
                  <c:v>2489.6000000000017</c:v>
                </c:pt>
                <c:pt idx="235">
                  <c:v>2507.9000000000019</c:v>
                </c:pt>
                <c:pt idx="236">
                  <c:v>2525.5000000000018</c:v>
                </c:pt>
                <c:pt idx="237">
                  <c:v>2543.5000000000018</c:v>
                </c:pt>
                <c:pt idx="238">
                  <c:v>2560.9000000000019</c:v>
                </c:pt>
                <c:pt idx="239">
                  <c:v>2577.300000000002</c:v>
                </c:pt>
                <c:pt idx="240">
                  <c:v>2593.2000000000021</c:v>
                </c:pt>
                <c:pt idx="241">
                  <c:v>2609.1000000000022</c:v>
                </c:pt>
                <c:pt idx="242">
                  <c:v>2625.5000000000023</c:v>
                </c:pt>
                <c:pt idx="243">
                  <c:v>2641.9000000000024</c:v>
                </c:pt>
                <c:pt idx="244">
                  <c:v>2657.9000000000024</c:v>
                </c:pt>
                <c:pt idx="245">
                  <c:v>2673.7000000000025</c:v>
                </c:pt>
                <c:pt idx="246">
                  <c:v>2689.4000000000024</c:v>
                </c:pt>
                <c:pt idx="247">
                  <c:v>2704.8000000000025</c:v>
                </c:pt>
                <c:pt idx="248">
                  <c:v>2719.5000000000023</c:v>
                </c:pt>
                <c:pt idx="249">
                  <c:v>2734.5000000000023</c:v>
                </c:pt>
                <c:pt idx="250">
                  <c:v>2749.7000000000021</c:v>
                </c:pt>
                <c:pt idx="251">
                  <c:v>2764.9000000000019</c:v>
                </c:pt>
                <c:pt idx="252">
                  <c:v>2780.1000000000017</c:v>
                </c:pt>
                <c:pt idx="253">
                  <c:v>2795.7000000000016</c:v>
                </c:pt>
                <c:pt idx="254">
                  <c:v>2811.4000000000015</c:v>
                </c:pt>
                <c:pt idx="255">
                  <c:v>2826.0000000000014</c:v>
                </c:pt>
                <c:pt idx="256">
                  <c:v>2840.5000000000014</c:v>
                </c:pt>
                <c:pt idx="257">
                  <c:v>2855.2000000000012</c:v>
                </c:pt>
                <c:pt idx="258">
                  <c:v>2869.0000000000014</c:v>
                </c:pt>
                <c:pt idx="259">
                  <c:v>2882.8000000000015</c:v>
                </c:pt>
                <c:pt idx="260">
                  <c:v>2896.9000000000015</c:v>
                </c:pt>
                <c:pt idx="261">
                  <c:v>2911.2000000000016</c:v>
                </c:pt>
                <c:pt idx="262">
                  <c:v>2925.6000000000017</c:v>
                </c:pt>
                <c:pt idx="263">
                  <c:v>2940.2000000000016</c:v>
                </c:pt>
                <c:pt idx="264">
                  <c:v>2954.7000000000016</c:v>
                </c:pt>
                <c:pt idx="265">
                  <c:v>2968.3000000000015</c:v>
                </c:pt>
                <c:pt idx="266">
                  <c:v>2981.7000000000016</c:v>
                </c:pt>
                <c:pt idx="267">
                  <c:v>2994.7000000000016</c:v>
                </c:pt>
                <c:pt idx="268">
                  <c:v>3007.6000000000017</c:v>
                </c:pt>
                <c:pt idx="269">
                  <c:v>3020.2000000000016</c:v>
                </c:pt>
                <c:pt idx="270">
                  <c:v>3032.6000000000017</c:v>
                </c:pt>
                <c:pt idx="271">
                  <c:v>3045.1000000000017</c:v>
                </c:pt>
                <c:pt idx="272">
                  <c:v>3057.9000000000019</c:v>
                </c:pt>
                <c:pt idx="273">
                  <c:v>3070.800000000002</c:v>
                </c:pt>
                <c:pt idx="274">
                  <c:v>3083.300000000002</c:v>
                </c:pt>
                <c:pt idx="275">
                  <c:v>3095.5000000000018</c:v>
                </c:pt>
                <c:pt idx="276">
                  <c:v>3107.4000000000019</c:v>
                </c:pt>
                <c:pt idx="277">
                  <c:v>3119.7000000000021</c:v>
                </c:pt>
                <c:pt idx="278">
                  <c:v>3131.800000000002</c:v>
                </c:pt>
                <c:pt idx="279">
                  <c:v>3143.4000000000019</c:v>
                </c:pt>
                <c:pt idx="280">
                  <c:v>3154.2000000000021</c:v>
                </c:pt>
                <c:pt idx="281">
                  <c:v>3165.300000000002</c:v>
                </c:pt>
                <c:pt idx="282">
                  <c:v>3176.300000000002</c:v>
                </c:pt>
                <c:pt idx="283">
                  <c:v>3187.0000000000018</c:v>
                </c:pt>
                <c:pt idx="284">
                  <c:v>3197.0000000000018</c:v>
                </c:pt>
                <c:pt idx="285">
                  <c:v>3206.9000000000019</c:v>
                </c:pt>
                <c:pt idx="286">
                  <c:v>3217.1000000000017</c:v>
                </c:pt>
                <c:pt idx="287">
                  <c:v>3227.3000000000015</c:v>
                </c:pt>
                <c:pt idx="288">
                  <c:v>3236.7000000000016</c:v>
                </c:pt>
                <c:pt idx="289">
                  <c:v>3245.2000000000016</c:v>
                </c:pt>
                <c:pt idx="290">
                  <c:v>3253.0000000000018</c:v>
                </c:pt>
                <c:pt idx="291">
                  <c:v>3260.9000000000019</c:v>
                </c:pt>
                <c:pt idx="292">
                  <c:v>3269.0000000000018</c:v>
                </c:pt>
                <c:pt idx="293">
                  <c:v>3277.0000000000018</c:v>
                </c:pt>
                <c:pt idx="294">
                  <c:v>3285.0000000000018</c:v>
                </c:pt>
                <c:pt idx="295">
                  <c:v>3293.1000000000017</c:v>
                </c:pt>
                <c:pt idx="296">
                  <c:v>3301.1000000000017</c:v>
                </c:pt>
                <c:pt idx="297">
                  <c:v>3309.7000000000016</c:v>
                </c:pt>
                <c:pt idx="298">
                  <c:v>3318.1000000000017</c:v>
                </c:pt>
                <c:pt idx="299">
                  <c:v>3326.6000000000017</c:v>
                </c:pt>
                <c:pt idx="300">
                  <c:v>3334.7000000000016</c:v>
                </c:pt>
                <c:pt idx="301">
                  <c:v>3342.2000000000016</c:v>
                </c:pt>
                <c:pt idx="302">
                  <c:v>3349.2000000000016</c:v>
                </c:pt>
                <c:pt idx="303">
                  <c:v>3356.1000000000017</c:v>
                </c:pt>
                <c:pt idx="304">
                  <c:v>3363.2000000000016</c:v>
                </c:pt>
                <c:pt idx="305">
                  <c:v>3370.4000000000015</c:v>
                </c:pt>
                <c:pt idx="306">
                  <c:v>3377.8000000000015</c:v>
                </c:pt>
                <c:pt idx="307">
                  <c:v>3384.5000000000014</c:v>
                </c:pt>
                <c:pt idx="308">
                  <c:v>3391.1000000000013</c:v>
                </c:pt>
                <c:pt idx="309">
                  <c:v>3396.7000000000012</c:v>
                </c:pt>
                <c:pt idx="310">
                  <c:v>3401.8000000000011</c:v>
                </c:pt>
                <c:pt idx="311">
                  <c:v>3407.5000000000009</c:v>
                </c:pt>
                <c:pt idx="312">
                  <c:v>3413.3000000000011</c:v>
                </c:pt>
                <c:pt idx="313">
                  <c:v>3418.6000000000013</c:v>
                </c:pt>
                <c:pt idx="314">
                  <c:v>3424.0000000000014</c:v>
                </c:pt>
                <c:pt idx="315">
                  <c:v>3429.1000000000013</c:v>
                </c:pt>
                <c:pt idx="316">
                  <c:v>3434.0000000000014</c:v>
                </c:pt>
                <c:pt idx="317">
                  <c:v>3438.3000000000015</c:v>
                </c:pt>
                <c:pt idx="318">
                  <c:v>3442.6000000000017</c:v>
                </c:pt>
                <c:pt idx="319">
                  <c:v>3447.3000000000015</c:v>
                </c:pt>
                <c:pt idx="320">
                  <c:v>3451.4000000000015</c:v>
                </c:pt>
                <c:pt idx="321">
                  <c:v>3455.5000000000014</c:v>
                </c:pt>
                <c:pt idx="322">
                  <c:v>3459.4000000000015</c:v>
                </c:pt>
                <c:pt idx="323">
                  <c:v>3462.9000000000015</c:v>
                </c:pt>
                <c:pt idx="324">
                  <c:v>3465.8000000000015</c:v>
                </c:pt>
                <c:pt idx="325">
                  <c:v>3468.8000000000015</c:v>
                </c:pt>
                <c:pt idx="326">
                  <c:v>3472.2000000000016</c:v>
                </c:pt>
                <c:pt idx="327">
                  <c:v>3475.4000000000015</c:v>
                </c:pt>
                <c:pt idx="328">
                  <c:v>3478.3000000000015</c:v>
                </c:pt>
                <c:pt idx="329">
                  <c:v>3481.7000000000016</c:v>
                </c:pt>
                <c:pt idx="330">
                  <c:v>3484.6000000000017</c:v>
                </c:pt>
                <c:pt idx="331">
                  <c:v>3487.3000000000015</c:v>
                </c:pt>
                <c:pt idx="332">
                  <c:v>3489.7000000000016</c:v>
                </c:pt>
                <c:pt idx="333">
                  <c:v>3492.0000000000018</c:v>
                </c:pt>
                <c:pt idx="334">
                  <c:v>3493.7000000000016</c:v>
                </c:pt>
                <c:pt idx="335">
                  <c:v>3495.6000000000017</c:v>
                </c:pt>
                <c:pt idx="336">
                  <c:v>3497.8000000000015</c:v>
                </c:pt>
                <c:pt idx="337">
                  <c:v>3500.7000000000016</c:v>
                </c:pt>
                <c:pt idx="338">
                  <c:v>3503.3000000000015</c:v>
                </c:pt>
                <c:pt idx="339">
                  <c:v>3505.8000000000015</c:v>
                </c:pt>
                <c:pt idx="340">
                  <c:v>3508.0000000000014</c:v>
                </c:pt>
                <c:pt idx="341">
                  <c:v>3510.1000000000013</c:v>
                </c:pt>
                <c:pt idx="342">
                  <c:v>3511.7000000000012</c:v>
                </c:pt>
                <c:pt idx="343">
                  <c:v>3513.3000000000011</c:v>
                </c:pt>
                <c:pt idx="344">
                  <c:v>3514.900000000001</c:v>
                </c:pt>
                <c:pt idx="345">
                  <c:v>3516.6000000000008</c:v>
                </c:pt>
                <c:pt idx="346">
                  <c:v>3518.1000000000008</c:v>
                </c:pt>
                <c:pt idx="347">
                  <c:v>3519.2000000000007</c:v>
                </c:pt>
                <c:pt idx="348">
                  <c:v>3519.6000000000008</c:v>
                </c:pt>
                <c:pt idx="349">
                  <c:v>3520.1000000000008</c:v>
                </c:pt>
                <c:pt idx="350">
                  <c:v>3520.900000000001</c:v>
                </c:pt>
                <c:pt idx="351">
                  <c:v>3522.3000000000011</c:v>
                </c:pt>
                <c:pt idx="352">
                  <c:v>3523.6000000000013</c:v>
                </c:pt>
                <c:pt idx="353">
                  <c:v>3524.8000000000011</c:v>
                </c:pt>
                <c:pt idx="354">
                  <c:v>3526.2000000000012</c:v>
                </c:pt>
                <c:pt idx="355">
                  <c:v>3527.6000000000013</c:v>
                </c:pt>
                <c:pt idx="356">
                  <c:v>3528.8000000000011</c:v>
                </c:pt>
                <c:pt idx="357">
                  <c:v>3529.6000000000013</c:v>
                </c:pt>
                <c:pt idx="358">
                  <c:v>3530.7000000000012</c:v>
                </c:pt>
                <c:pt idx="359">
                  <c:v>3531.7000000000012</c:v>
                </c:pt>
                <c:pt idx="360">
                  <c:v>3532.900000000001</c:v>
                </c:pt>
                <c:pt idx="361">
                  <c:v>3533.7000000000012</c:v>
                </c:pt>
                <c:pt idx="362">
                  <c:v>3534.2000000000012</c:v>
                </c:pt>
                <c:pt idx="363">
                  <c:v>3534.900000000001</c:v>
                </c:pt>
                <c:pt idx="364">
                  <c:v>3535.5000000000009</c:v>
                </c:pt>
              </c:numCache>
            </c:numRef>
          </c:val>
          <c:smooth val="0"/>
        </c:ser>
        <c:ser>
          <c:idx val="0"/>
          <c:order val="2"/>
          <c:tx>
            <c:v>TagesTemp.Mittel 1971-2000 aufsummiert</c:v>
          </c:tx>
          <c:spPr>
            <a:ln>
              <a:solidFill>
                <a:schemeClr val="accent4"/>
              </a:solidFill>
            </a:ln>
          </c:spPr>
          <c:marker>
            <c:symbol val="none"/>
          </c:marker>
          <c:dLbls>
            <c:delete val="1"/>
          </c:dLbls>
          <c:cat>
            <c:numRef>
              <c:f>MittelTempsumme!$A$6:$A$370</c:f>
              <c:numCache>
                <c:formatCode>[$-407]d/\ mmm/;@</c:formatCode>
                <c:ptCount val="365"/>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numCache>
            </c:numRef>
          </c:cat>
          <c:val>
            <c:numRef>
              <c:f>MittelTempsumme!$C$6:$C$370</c:f>
              <c:numCache>
                <c:formatCode>General</c:formatCode>
                <c:ptCount val="365"/>
                <c:pt idx="0">
                  <c:v>-0.3</c:v>
                </c:pt>
                <c:pt idx="1">
                  <c:v>0.3</c:v>
                </c:pt>
                <c:pt idx="2">
                  <c:v>1</c:v>
                </c:pt>
                <c:pt idx="3">
                  <c:v>1.4</c:v>
                </c:pt>
                <c:pt idx="4">
                  <c:v>1.9</c:v>
                </c:pt>
                <c:pt idx="5">
                  <c:v>2.1</c:v>
                </c:pt>
                <c:pt idx="6">
                  <c:v>1.7000000000000002</c:v>
                </c:pt>
                <c:pt idx="7">
                  <c:v>1.1000000000000001</c:v>
                </c:pt>
                <c:pt idx="8">
                  <c:v>1.8</c:v>
                </c:pt>
                <c:pt idx="9">
                  <c:v>2.6</c:v>
                </c:pt>
                <c:pt idx="10">
                  <c:v>3.5</c:v>
                </c:pt>
                <c:pt idx="11">
                  <c:v>3.4</c:v>
                </c:pt>
                <c:pt idx="12">
                  <c:v>2.4</c:v>
                </c:pt>
                <c:pt idx="13">
                  <c:v>1.7999999999999998</c:v>
                </c:pt>
                <c:pt idx="14">
                  <c:v>1.7999999999999998</c:v>
                </c:pt>
                <c:pt idx="15">
                  <c:v>2.5</c:v>
                </c:pt>
                <c:pt idx="16">
                  <c:v>2.6</c:v>
                </c:pt>
                <c:pt idx="17">
                  <c:v>2</c:v>
                </c:pt>
                <c:pt idx="18">
                  <c:v>2.1</c:v>
                </c:pt>
                <c:pt idx="19">
                  <c:v>2.4</c:v>
                </c:pt>
                <c:pt idx="20">
                  <c:v>2.6999999999999997</c:v>
                </c:pt>
                <c:pt idx="21">
                  <c:v>3.8</c:v>
                </c:pt>
                <c:pt idx="22">
                  <c:v>5.3</c:v>
                </c:pt>
                <c:pt idx="23">
                  <c:v>6.2</c:v>
                </c:pt>
                <c:pt idx="24">
                  <c:v>7.4</c:v>
                </c:pt>
                <c:pt idx="25">
                  <c:v>8.1</c:v>
                </c:pt>
                <c:pt idx="26">
                  <c:v>8.6999999999999993</c:v>
                </c:pt>
                <c:pt idx="27">
                  <c:v>9.1999999999999993</c:v>
                </c:pt>
                <c:pt idx="28">
                  <c:v>9.7999999999999989</c:v>
                </c:pt>
                <c:pt idx="29">
                  <c:v>10.499999999999998</c:v>
                </c:pt>
                <c:pt idx="30">
                  <c:v>10.899999999999999</c:v>
                </c:pt>
                <c:pt idx="31">
                  <c:v>10.899999999999999</c:v>
                </c:pt>
                <c:pt idx="32">
                  <c:v>11.399999999999999</c:v>
                </c:pt>
                <c:pt idx="33">
                  <c:v>11.799999999999999</c:v>
                </c:pt>
                <c:pt idx="34">
                  <c:v>12.6</c:v>
                </c:pt>
                <c:pt idx="35">
                  <c:v>13.7</c:v>
                </c:pt>
                <c:pt idx="36">
                  <c:v>15.5</c:v>
                </c:pt>
                <c:pt idx="37">
                  <c:v>17.5</c:v>
                </c:pt>
                <c:pt idx="38">
                  <c:v>19.2</c:v>
                </c:pt>
                <c:pt idx="39">
                  <c:v>20.3</c:v>
                </c:pt>
                <c:pt idx="40">
                  <c:v>21.7</c:v>
                </c:pt>
                <c:pt idx="41">
                  <c:v>23.099999999999998</c:v>
                </c:pt>
                <c:pt idx="42">
                  <c:v>24.799999999999997</c:v>
                </c:pt>
                <c:pt idx="43">
                  <c:v>25.799999999999997</c:v>
                </c:pt>
                <c:pt idx="44">
                  <c:v>26.699999999999996</c:v>
                </c:pt>
                <c:pt idx="45">
                  <c:v>27.299999999999997</c:v>
                </c:pt>
                <c:pt idx="46">
                  <c:v>27.9</c:v>
                </c:pt>
                <c:pt idx="47">
                  <c:v>28.299999999999997</c:v>
                </c:pt>
                <c:pt idx="48">
                  <c:v>28.799999999999997</c:v>
                </c:pt>
                <c:pt idx="49">
                  <c:v>29.799999999999997</c:v>
                </c:pt>
                <c:pt idx="50">
                  <c:v>31.299999999999997</c:v>
                </c:pt>
                <c:pt idx="51">
                  <c:v>32.699999999999996</c:v>
                </c:pt>
                <c:pt idx="52">
                  <c:v>33.999999999999993</c:v>
                </c:pt>
                <c:pt idx="53">
                  <c:v>35.399999999999991</c:v>
                </c:pt>
                <c:pt idx="54">
                  <c:v>37.29999999999999</c:v>
                </c:pt>
                <c:pt idx="55">
                  <c:v>39.699999999999989</c:v>
                </c:pt>
                <c:pt idx="56">
                  <c:v>41.999999999999986</c:v>
                </c:pt>
                <c:pt idx="57">
                  <c:v>43.999999999999986</c:v>
                </c:pt>
                <c:pt idx="58">
                  <c:v>46.699999999999989</c:v>
                </c:pt>
                <c:pt idx="59">
                  <c:v>50.29999999999999</c:v>
                </c:pt>
                <c:pt idx="60">
                  <c:v>54.29999999999999</c:v>
                </c:pt>
                <c:pt idx="61">
                  <c:v>57.899999999999991</c:v>
                </c:pt>
                <c:pt idx="62">
                  <c:v>61.199999999999989</c:v>
                </c:pt>
                <c:pt idx="63">
                  <c:v>64.199999999999989</c:v>
                </c:pt>
                <c:pt idx="64">
                  <c:v>67.899999999999991</c:v>
                </c:pt>
                <c:pt idx="65">
                  <c:v>72.099999999999994</c:v>
                </c:pt>
                <c:pt idx="66">
                  <c:v>76.399999999999991</c:v>
                </c:pt>
                <c:pt idx="67">
                  <c:v>80.8</c:v>
                </c:pt>
                <c:pt idx="68">
                  <c:v>85.3</c:v>
                </c:pt>
                <c:pt idx="69">
                  <c:v>90.2</c:v>
                </c:pt>
                <c:pt idx="70">
                  <c:v>94.9</c:v>
                </c:pt>
                <c:pt idx="71">
                  <c:v>99.300000000000011</c:v>
                </c:pt>
                <c:pt idx="72">
                  <c:v>104.4</c:v>
                </c:pt>
                <c:pt idx="73">
                  <c:v>109.60000000000001</c:v>
                </c:pt>
                <c:pt idx="74">
                  <c:v>115.10000000000001</c:v>
                </c:pt>
                <c:pt idx="75">
                  <c:v>120.9</c:v>
                </c:pt>
                <c:pt idx="76">
                  <c:v>127</c:v>
                </c:pt>
                <c:pt idx="77">
                  <c:v>132.4</c:v>
                </c:pt>
                <c:pt idx="78">
                  <c:v>137.70000000000002</c:v>
                </c:pt>
                <c:pt idx="79">
                  <c:v>143.70000000000002</c:v>
                </c:pt>
                <c:pt idx="80">
                  <c:v>149.80000000000001</c:v>
                </c:pt>
                <c:pt idx="81">
                  <c:v>156.10000000000002</c:v>
                </c:pt>
                <c:pt idx="82">
                  <c:v>163.00000000000003</c:v>
                </c:pt>
                <c:pt idx="83">
                  <c:v>170.20000000000002</c:v>
                </c:pt>
                <c:pt idx="84">
                  <c:v>177.10000000000002</c:v>
                </c:pt>
                <c:pt idx="85">
                  <c:v>184.00000000000003</c:v>
                </c:pt>
                <c:pt idx="86">
                  <c:v>190.10000000000002</c:v>
                </c:pt>
                <c:pt idx="87">
                  <c:v>196.3</c:v>
                </c:pt>
                <c:pt idx="88">
                  <c:v>203.20000000000002</c:v>
                </c:pt>
                <c:pt idx="89">
                  <c:v>210.60000000000002</c:v>
                </c:pt>
                <c:pt idx="90">
                  <c:v>219.10000000000002</c:v>
                </c:pt>
                <c:pt idx="91">
                  <c:v>227.20000000000002</c:v>
                </c:pt>
                <c:pt idx="92">
                  <c:v>235.10000000000002</c:v>
                </c:pt>
                <c:pt idx="93">
                  <c:v>242.20000000000002</c:v>
                </c:pt>
                <c:pt idx="94">
                  <c:v>249.70000000000002</c:v>
                </c:pt>
                <c:pt idx="95">
                  <c:v>257</c:v>
                </c:pt>
                <c:pt idx="96">
                  <c:v>265</c:v>
                </c:pt>
                <c:pt idx="97">
                  <c:v>273</c:v>
                </c:pt>
                <c:pt idx="98">
                  <c:v>280.5</c:v>
                </c:pt>
                <c:pt idx="99">
                  <c:v>287.7</c:v>
                </c:pt>
                <c:pt idx="100">
                  <c:v>294.89999999999998</c:v>
                </c:pt>
                <c:pt idx="101">
                  <c:v>302.09999999999997</c:v>
                </c:pt>
                <c:pt idx="102">
                  <c:v>309.39999999999998</c:v>
                </c:pt>
                <c:pt idx="103">
                  <c:v>316.89999999999998</c:v>
                </c:pt>
                <c:pt idx="104">
                  <c:v>325.09999999999997</c:v>
                </c:pt>
                <c:pt idx="105">
                  <c:v>333.29999999999995</c:v>
                </c:pt>
                <c:pt idx="106">
                  <c:v>340.99999999999994</c:v>
                </c:pt>
                <c:pt idx="107">
                  <c:v>349.29999999999995</c:v>
                </c:pt>
                <c:pt idx="108">
                  <c:v>357.69999999999993</c:v>
                </c:pt>
                <c:pt idx="109">
                  <c:v>366.99999999999994</c:v>
                </c:pt>
                <c:pt idx="110">
                  <c:v>376.99999999999994</c:v>
                </c:pt>
                <c:pt idx="111">
                  <c:v>387.89999999999992</c:v>
                </c:pt>
                <c:pt idx="112">
                  <c:v>399.09999999999991</c:v>
                </c:pt>
                <c:pt idx="113">
                  <c:v>409.49999999999989</c:v>
                </c:pt>
                <c:pt idx="114">
                  <c:v>419.89999999999986</c:v>
                </c:pt>
                <c:pt idx="115">
                  <c:v>430.49999999999989</c:v>
                </c:pt>
                <c:pt idx="116">
                  <c:v>440.69999999999987</c:v>
                </c:pt>
                <c:pt idx="117">
                  <c:v>450.89999999999986</c:v>
                </c:pt>
                <c:pt idx="118">
                  <c:v>461.79999999999984</c:v>
                </c:pt>
                <c:pt idx="119">
                  <c:v>473.09999999999985</c:v>
                </c:pt>
                <c:pt idx="120">
                  <c:v>484.79999999999984</c:v>
                </c:pt>
                <c:pt idx="121">
                  <c:v>496.49999999999983</c:v>
                </c:pt>
                <c:pt idx="122">
                  <c:v>508.59999999999985</c:v>
                </c:pt>
                <c:pt idx="123">
                  <c:v>520.29999999999984</c:v>
                </c:pt>
                <c:pt idx="124">
                  <c:v>531.89999999999986</c:v>
                </c:pt>
                <c:pt idx="125">
                  <c:v>543.89999999999986</c:v>
                </c:pt>
                <c:pt idx="126">
                  <c:v>556.89999999999986</c:v>
                </c:pt>
                <c:pt idx="127">
                  <c:v>569.59999999999991</c:v>
                </c:pt>
                <c:pt idx="128">
                  <c:v>582.89999999999986</c:v>
                </c:pt>
                <c:pt idx="129">
                  <c:v>596.09999999999991</c:v>
                </c:pt>
                <c:pt idx="130">
                  <c:v>609.39999999999986</c:v>
                </c:pt>
                <c:pt idx="131">
                  <c:v>622.69999999999982</c:v>
                </c:pt>
                <c:pt idx="132">
                  <c:v>636.19999999999982</c:v>
                </c:pt>
                <c:pt idx="133">
                  <c:v>649.69999999999982</c:v>
                </c:pt>
                <c:pt idx="134">
                  <c:v>663.19999999999982</c:v>
                </c:pt>
                <c:pt idx="135">
                  <c:v>677.69999999999982</c:v>
                </c:pt>
                <c:pt idx="136">
                  <c:v>692.5999999999998</c:v>
                </c:pt>
                <c:pt idx="137">
                  <c:v>707.79999999999984</c:v>
                </c:pt>
                <c:pt idx="138">
                  <c:v>723.0999999999998</c:v>
                </c:pt>
                <c:pt idx="139">
                  <c:v>738.49999999999977</c:v>
                </c:pt>
                <c:pt idx="140">
                  <c:v>752.69999999999982</c:v>
                </c:pt>
                <c:pt idx="141">
                  <c:v>765.89999999999986</c:v>
                </c:pt>
                <c:pt idx="142">
                  <c:v>779.29999999999984</c:v>
                </c:pt>
                <c:pt idx="143">
                  <c:v>793.19999999999982</c:v>
                </c:pt>
                <c:pt idx="144">
                  <c:v>807.89999999999986</c:v>
                </c:pt>
                <c:pt idx="145">
                  <c:v>823.49999999999989</c:v>
                </c:pt>
                <c:pt idx="146">
                  <c:v>838.99999999999989</c:v>
                </c:pt>
                <c:pt idx="147">
                  <c:v>853.79999999999984</c:v>
                </c:pt>
                <c:pt idx="148">
                  <c:v>868.39999999999986</c:v>
                </c:pt>
                <c:pt idx="149">
                  <c:v>883.19999999999982</c:v>
                </c:pt>
                <c:pt idx="150">
                  <c:v>898.49999999999977</c:v>
                </c:pt>
                <c:pt idx="151">
                  <c:v>914.49999999999977</c:v>
                </c:pt>
                <c:pt idx="152">
                  <c:v>930.89999999999975</c:v>
                </c:pt>
                <c:pt idx="153">
                  <c:v>946.5999999999998</c:v>
                </c:pt>
                <c:pt idx="154">
                  <c:v>962.5999999999998</c:v>
                </c:pt>
                <c:pt idx="155">
                  <c:v>978.89999999999975</c:v>
                </c:pt>
                <c:pt idx="156">
                  <c:v>995.39999999999975</c:v>
                </c:pt>
                <c:pt idx="157">
                  <c:v>1011.3999999999997</c:v>
                </c:pt>
                <c:pt idx="158">
                  <c:v>1026.7999999999997</c:v>
                </c:pt>
                <c:pt idx="159">
                  <c:v>1042.8999999999996</c:v>
                </c:pt>
                <c:pt idx="160">
                  <c:v>1059.3999999999996</c:v>
                </c:pt>
                <c:pt idx="161">
                  <c:v>1075.4999999999995</c:v>
                </c:pt>
                <c:pt idx="162">
                  <c:v>1091.2999999999995</c:v>
                </c:pt>
                <c:pt idx="163">
                  <c:v>1107.1999999999996</c:v>
                </c:pt>
                <c:pt idx="164">
                  <c:v>1123.5999999999997</c:v>
                </c:pt>
                <c:pt idx="165">
                  <c:v>1140.0999999999997</c:v>
                </c:pt>
                <c:pt idx="166">
                  <c:v>1155.4999999999998</c:v>
                </c:pt>
                <c:pt idx="167">
                  <c:v>1170.7999999999997</c:v>
                </c:pt>
                <c:pt idx="168">
                  <c:v>1186.0999999999997</c:v>
                </c:pt>
                <c:pt idx="169">
                  <c:v>1202.9999999999998</c:v>
                </c:pt>
                <c:pt idx="170">
                  <c:v>1220.1999999999998</c:v>
                </c:pt>
                <c:pt idx="171">
                  <c:v>1237.2999999999997</c:v>
                </c:pt>
                <c:pt idx="172">
                  <c:v>1254.2999999999997</c:v>
                </c:pt>
                <c:pt idx="173">
                  <c:v>1270.9999999999998</c:v>
                </c:pt>
                <c:pt idx="174">
                  <c:v>1287.7999999999997</c:v>
                </c:pt>
                <c:pt idx="175">
                  <c:v>1305.2999999999997</c:v>
                </c:pt>
                <c:pt idx="176">
                  <c:v>1322.9999999999998</c:v>
                </c:pt>
                <c:pt idx="177">
                  <c:v>1341.0999999999997</c:v>
                </c:pt>
                <c:pt idx="178">
                  <c:v>1358.4999999999998</c:v>
                </c:pt>
                <c:pt idx="179">
                  <c:v>1376.0999999999997</c:v>
                </c:pt>
                <c:pt idx="180">
                  <c:v>1393.6999999999996</c:v>
                </c:pt>
                <c:pt idx="181">
                  <c:v>1411.4999999999995</c:v>
                </c:pt>
                <c:pt idx="182">
                  <c:v>1430.1999999999996</c:v>
                </c:pt>
                <c:pt idx="183">
                  <c:v>1449.1999999999996</c:v>
                </c:pt>
                <c:pt idx="184">
                  <c:v>1467.7999999999995</c:v>
                </c:pt>
                <c:pt idx="185">
                  <c:v>1486.7999999999995</c:v>
                </c:pt>
                <c:pt idx="186">
                  <c:v>1505.2999999999995</c:v>
                </c:pt>
                <c:pt idx="187">
                  <c:v>1523.3999999999994</c:v>
                </c:pt>
                <c:pt idx="188">
                  <c:v>1541.5999999999995</c:v>
                </c:pt>
                <c:pt idx="189">
                  <c:v>1560.1999999999994</c:v>
                </c:pt>
                <c:pt idx="190">
                  <c:v>1579.3999999999994</c:v>
                </c:pt>
                <c:pt idx="191">
                  <c:v>1598.5999999999995</c:v>
                </c:pt>
                <c:pt idx="192">
                  <c:v>1617.9999999999995</c:v>
                </c:pt>
                <c:pt idx="193">
                  <c:v>1636.8999999999996</c:v>
                </c:pt>
                <c:pt idx="194">
                  <c:v>1654.8999999999996</c:v>
                </c:pt>
                <c:pt idx="195">
                  <c:v>1672.9999999999995</c:v>
                </c:pt>
                <c:pt idx="196">
                  <c:v>1691.5999999999995</c:v>
                </c:pt>
                <c:pt idx="197">
                  <c:v>1709.8999999999994</c:v>
                </c:pt>
                <c:pt idx="198">
                  <c:v>1727.6999999999994</c:v>
                </c:pt>
                <c:pt idx="199">
                  <c:v>1745.2999999999993</c:v>
                </c:pt>
                <c:pt idx="200">
                  <c:v>1763.2999999999993</c:v>
                </c:pt>
                <c:pt idx="201">
                  <c:v>1781.7999999999993</c:v>
                </c:pt>
                <c:pt idx="202">
                  <c:v>1800.2999999999993</c:v>
                </c:pt>
                <c:pt idx="203">
                  <c:v>1818.8999999999992</c:v>
                </c:pt>
                <c:pt idx="204">
                  <c:v>1837.5999999999992</c:v>
                </c:pt>
                <c:pt idx="205">
                  <c:v>1855.8999999999992</c:v>
                </c:pt>
                <c:pt idx="206">
                  <c:v>1874.5999999999992</c:v>
                </c:pt>
                <c:pt idx="207">
                  <c:v>1893.5999999999992</c:v>
                </c:pt>
                <c:pt idx="208">
                  <c:v>1912.3999999999992</c:v>
                </c:pt>
                <c:pt idx="209">
                  <c:v>1932.1999999999991</c:v>
                </c:pt>
                <c:pt idx="210">
                  <c:v>1952.299999999999</c:v>
                </c:pt>
                <c:pt idx="211">
                  <c:v>1972.1999999999991</c:v>
                </c:pt>
                <c:pt idx="212">
                  <c:v>1991.5999999999992</c:v>
                </c:pt>
                <c:pt idx="213">
                  <c:v>2011.2999999999993</c:v>
                </c:pt>
                <c:pt idx="214">
                  <c:v>2031.3999999999992</c:v>
                </c:pt>
                <c:pt idx="215">
                  <c:v>2051.1999999999994</c:v>
                </c:pt>
                <c:pt idx="216">
                  <c:v>2070.6999999999994</c:v>
                </c:pt>
                <c:pt idx="217">
                  <c:v>2090.2999999999993</c:v>
                </c:pt>
                <c:pt idx="218">
                  <c:v>2109.1999999999994</c:v>
                </c:pt>
                <c:pt idx="219">
                  <c:v>2128.2999999999993</c:v>
                </c:pt>
                <c:pt idx="220">
                  <c:v>2147.6999999999994</c:v>
                </c:pt>
                <c:pt idx="221">
                  <c:v>2167.0999999999995</c:v>
                </c:pt>
                <c:pt idx="222">
                  <c:v>2186.5999999999995</c:v>
                </c:pt>
                <c:pt idx="223">
                  <c:v>2205.9999999999995</c:v>
                </c:pt>
                <c:pt idx="224">
                  <c:v>2224.6999999999994</c:v>
                </c:pt>
                <c:pt idx="225">
                  <c:v>2243.9999999999995</c:v>
                </c:pt>
                <c:pt idx="226">
                  <c:v>2263.9999999999995</c:v>
                </c:pt>
                <c:pt idx="227">
                  <c:v>2283.6999999999994</c:v>
                </c:pt>
                <c:pt idx="228">
                  <c:v>2302.3999999999992</c:v>
                </c:pt>
                <c:pt idx="229">
                  <c:v>2320.6999999999994</c:v>
                </c:pt>
                <c:pt idx="230">
                  <c:v>2339.0999999999995</c:v>
                </c:pt>
                <c:pt idx="231">
                  <c:v>2357.3999999999996</c:v>
                </c:pt>
                <c:pt idx="232">
                  <c:v>2375.8999999999996</c:v>
                </c:pt>
                <c:pt idx="233">
                  <c:v>2394.0999999999995</c:v>
                </c:pt>
                <c:pt idx="234">
                  <c:v>2411.1999999999994</c:v>
                </c:pt>
                <c:pt idx="235">
                  <c:v>2428.3999999999992</c:v>
                </c:pt>
                <c:pt idx="236">
                  <c:v>2445.099999999999</c:v>
                </c:pt>
                <c:pt idx="237">
                  <c:v>2461.9999999999991</c:v>
                </c:pt>
                <c:pt idx="238">
                  <c:v>2478.6999999999989</c:v>
                </c:pt>
                <c:pt idx="239">
                  <c:v>2494.4999999999991</c:v>
                </c:pt>
                <c:pt idx="240">
                  <c:v>2511.099999999999</c:v>
                </c:pt>
                <c:pt idx="241">
                  <c:v>2527.7999999999988</c:v>
                </c:pt>
                <c:pt idx="242">
                  <c:v>2544.099999999999</c:v>
                </c:pt>
                <c:pt idx="243">
                  <c:v>2560.4999999999991</c:v>
                </c:pt>
                <c:pt idx="244">
                  <c:v>2576.4999999999991</c:v>
                </c:pt>
                <c:pt idx="245">
                  <c:v>2591.7999999999993</c:v>
                </c:pt>
                <c:pt idx="246">
                  <c:v>2607.3999999999992</c:v>
                </c:pt>
                <c:pt idx="247">
                  <c:v>2623.1999999999994</c:v>
                </c:pt>
                <c:pt idx="248">
                  <c:v>2638.1999999999994</c:v>
                </c:pt>
                <c:pt idx="249">
                  <c:v>2653.0999999999995</c:v>
                </c:pt>
                <c:pt idx="250">
                  <c:v>2668.1999999999994</c:v>
                </c:pt>
                <c:pt idx="251">
                  <c:v>2683.3999999999992</c:v>
                </c:pt>
                <c:pt idx="252">
                  <c:v>2698.4999999999991</c:v>
                </c:pt>
                <c:pt idx="253">
                  <c:v>2713.4999999999991</c:v>
                </c:pt>
                <c:pt idx="254">
                  <c:v>2728.599999999999</c:v>
                </c:pt>
                <c:pt idx="255">
                  <c:v>2743.1999999999989</c:v>
                </c:pt>
                <c:pt idx="256">
                  <c:v>2757.4999999999991</c:v>
                </c:pt>
                <c:pt idx="257">
                  <c:v>2771.599999999999</c:v>
                </c:pt>
                <c:pt idx="258">
                  <c:v>2785.4999999999991</c:v>
                </c:pt>
                <c:pt idx="259">
                  <c:v>2799.599999999999</c:v>
                </c:pt>
                <c:pt idx="260">
                  <c:v>2813.7999999999988</c:v>
                </c:pt>
                <c:pt idx="261">
                  <c:v>2828.1999999999989</c:v>
                </c:pt>
                <c:pt idx="262">
                  <c:v>2842.2999999999988</c:v>
                </c:pt>
                <c:pt idx="263">
                  <c:v>2856.4999999999986</c:v>
                </c:pt>
                <c:pt idx="264">
                  <c:v>2870.3999999999987</c:v>
                </c:pt>
                <c:pt idx="265">
                  <c:v>2883.9999999999986</c:v>
                </c:pt>
                <c:pt idx="266">
                  <c:v>2897.3999999999987</c:v>
                </c:pt>
                <c:pt idx="267">
                  <c:v>2910.5999999999985</c:v>
                </c:pt>
                <c:pt idx="268">
                  <c:v>2923.2999999999984</c:v>
                </c:pt>
                <c:pt idx="269">
                  <c:v>2935.6999999999985</c:v>
                </c:pt>
                <c:pt idx="270">
                  <c:v>2948.1999999999985</c:v>
                </c:pt>
                <c:pt idx="271">
                  <c:v>2960.7999999999984</c:v>
                </c:pt>
                <c:pt idx="272">
                  <c:v>2973.4999999999982</c:v>
                </c:pt>
                <c:pt idx="273">
                  <c:v>2985.7999999999984</c:v>
                </c:pt>
                <c:pt idx="274">
                  <c:v>2997.5999999999985</c:v>
                </c:pt>
                <c:pt idx="275">
                  <c:v>3008.8999999999987</c:v>
                </c:pt>
                <c:pt idx="276">
                  <c:v>3019.6999999999989</c:v>
                </c:pt>
                <c:pt idx="277">
                  <c:v>3031.2999999999988</c:v>
                </c:pt>
                <c:pt idx="278">
                  <c:v>3042.8999999999987</c:v>
                </c:pt>
                <c:pt idx="279">
                  <c:v>3054.2999999999988</c:v>
                </c:pt>
                <c:pt idx="280">
                  <c:v>3065.1999999999989</c:v>
                </c:pt>
                <c:pt idx="281">
                  <c:v>3076.1999999999989</c:v>
                </c:pt>
                <c:pt idx="282">
                  <c:v>3087.2999999999988</c:v>
                </c:pt>
                <c:pt idx="283">
                  <c:v>3097.599999999999</c:v>
                </c:pt>
                <c:pt idx="284">
                  <c:v>3107.4999999999991</c:v>
                </c:pt>
                <c:pt idx="285">
                  <c:v>3117.1999999999989</c:v>
                </c:pt>
                <c:pt idx="286">
                  <c:v>3126.8999999999987</c:v>
                </c:pt>
                <c:pt idx="287">
                  <c:v>3136.6999999999989</c:v>
                </c:pt>
                <c:pt idx="288">
                  <c:v>3145.8999999999987</c:v>
                </c:pt>
                <c:pt idx="289">
                  <c:v>3154.1999999999989</c:v>
                </c:pt>
                <c:pt idx="290">
                  <c:v>3162.1999999999989</c:v>
                </c:pt>
                <c:pt idx="291">
                  <c:v>3170.1999999999989</c:v>
                </c:pt>
                <c:pt idx="292">
                  <c:v>3178.099999999999</c:v>
                </c:pt>
                <c:pt idx="293">
                  <c:v>3185.7999999999988</c:v>
                </c:pt>
                <c:pt idx="294">
                  <c:v>3193.2999999999988</c:v>
                </c:pt>
                <c:pt idx="295">
                  <c:v>3201.1999999999989</c:v>
                </c:pt>
                <c:pt idx="296">
                  <c:v>3208.7999999999988</c:v>
                </c:pt>
                <c:pt idx="297">
                  <c:v>3216.6999999999989</c:v>
                </c:pt>
                <c:pt idx="298">
                  <c:v>3224.2999999999988</c:v>
                </c:pt>
                <c:pt idx="299">
                  <c:v>3231.4999999999986</c:v>
                </c:pt>
                <c:pt idx="300">
                  <c:v>3238.6999999999985</c:v>
                </c:pt>
                <c:pt idx="301">
                  <c:v>3246.0999999999985</c:v>
                </c:pt>
                <c:pt idx="302">
                  <c:v>3252.7999999999984</c:v>
                </c:pt>
                <c:pt idx="303">
                  <c:v>3259.3999999999983</c:v>
                </c:pt>
                <c:pt idx="304">
                  <c:v>3266.0999999999981</c:v>
                </c:pt>
                <c:pt idx="305">
                  <c:v>3272.3999999999983</c:v>
                </c:pt>
                <c:pt idx="306">
                  <c:v>3278.3999999999983</c:v>
                </c:pt>
                <c:pt idx="307">
                  <c:v>3283.7999999999984</c:v>
                </c:pt>
                <c:pt idx="308">
                  <c:v>3289.5999999999985</c:v>
                </c:pt>
                <c:pt idx="309">
                  <c:v>3294.4999999999986</c:v>
                </c:pt>
                <c:pt idx="310">
                  <c:v>3299.3999999999987</c:v>
                </c:pt>
                <c:pt idx="311">
                  <c:v>3304.6999999999989</c:v>
                </c:pt>
                <c:pt idx="312">
                  <c:v>3310.599999999999</c:v>
                </c:pt>
                <c:pt idx="313">
                  <c:v>3316.1999999999989</c:v>
                </c:pt>
                <c:pt idx="314">
                  <c:v>3321.3999999999987</c:v>
                </c:pt>
                <c:pt idx="315">
                  <c:v>3326.1999999999989</c:v>
                </c:pt>
                <c:pt idx="316">
                  <c:v>3330.4999999999991</c:v>
                </c:pt>
                <c:pt idx="317">
                  <c:v>3335.2999999999993</c:v>
                </c:pt>
                <c:pt idx="318">
                  <c:v>3339.2999999999993</c:v>
                </c:pt>
                <c:pt idx="319">
                  <c:v>3343.7999999999993</c:v>
                </c:pt>
                <c:pt idx="320">
                  <c:v>3347.6999999999994</c:v>
                </c:pt>
                <c:pt idx="321">
                  <c:v>3351.4999999999995</c:v>
                </c:pt>
                <c:pt idx="322">
                  <c:v>3355.0999999999995</c:v>
                </c:pt>
                <c:pt idx="323">
                  <c:v>3358.1999999999994</c:v>
                </c:pt>
                <c:pt idx="324">
                  <c:v>3361.0999999999995</c:v>
                </c:pt>
                <c:pt idx="325">
                  <c:v>3363.4999999999995</c:v>
                </c:pt>
                <c:pt idx="326">
                  <c:v>3366.6999999999994</c:v>
                </c:pt>
                <c:pt idx="327">
                  <c:v>3369.7999999999993</c:v>
                </c:pt>
                <c:pt idx="328">
                  <c:v>3372.3999999999992</c:v>
                </c:pt>
                <c:pt idx="329">
                  <c:v>3375.099999999999</c:v>
                </c:pt>
                <c:pt idx="330">
                  <c:v>3377.8999999999992</c:v>
                </c:pt>
                <c:pt idx="331">
                  <c:v>3380.099999999999</c:v>
                </c:pt>
                <c:pt idx="332">
                  <c:v>3381.7999999999988</c:v>
                </c:pt>
                <c:pt idx="333">
                  <c:v>3383.599999999999</c:v>
                </c:pt>
                <c:pt idx="334">
                  <c:v>3384.9999999999991</c:v>
                </c:pt>
                <c:pt idx="335">
                  <c:v>3386.4999999999991</c:v>
                </c:pt>
                <c:pt idx="336">
                  <c:v>3388.4999999999991</c:v>
                </c:pt>
                <c:pt idx="337">
                  <c:v>3390.8999999999992</c:v>
                </c:pt>
                <c:pt idx="338">
                  <c:v>3392.9999999999991</c:v>
                </c:pt>
                <c:pt idx="339">
                  <c:v>3395.099999999999</c:v>
                </c:pt>
                <c:pt idx="340">
                  <c:v>3397.1999999999989</c:v>
                </c:pt>
                <c:pt idx="341">
                  <c:v>3399.4999999999991</c:v>
                </c:pt>
                <c:pt idx="342">
                  <c:v>3401.6999999999989</c:v>
                </c:pt>
                <c:pt idx="343">
                  <c:v>3403.8999999999987</c:v>
                </c:pt>
                <c:pt idx="344">
                  <c:v>3406.1999999999989</c:v>
                </c:pt>
                <c:pt idx="345">
                  <c:v>3408.3999999999987</c:v>
                </c:pt>
                <c:pt idx="346">
                  <c:v>3410.6999999999989</c:v>
                </c:pt>
                <c:pt idx="347">
                  <c:v>3412.6999999999989</c:v>
                </c:pt>
                <c:pt idx="348">
                  <c:v>3414.3999999999987</c:v>
                </c:pt>
                <c:pt idx="349">
                  <c:v>3415.7999999999988</c:v>
                </c:pt>
                <c:pt idx="350">
                  <c:v>3416.6999999999989</c:v>
                </c:pt>
                <c:pt idx="351">
                  <c:v>3417.8999999999987</c:v>
                </c:pt>
                <c:pt idx="352">
                  <c:v>3419.1999999999989</c:v>
                </c:pt>
                <c:pt idx="353">
                  <c:v>3420.8999999999987</c:v>
                </c:pt>
                <c:pt idx="354">
                  <c:v>3422.4999999999986</c:v>
                </c:pt>
                <c:pt idx="355">
                  <c:v>3424.1999999999985</c:v>
                </c:pt>
                <c:pt idx="356">
                  <c:v>3425.6999999999985</c:v>
                </c:pt>
                <c:pt idx="357">
                  <c:v>3427.2999999999984</c:v>
                </c:pt>
                <c:pt idx="358">
                  <c:v>3429.2999999999984</c:v>
                </c:pt>
                <c:pt idx="359">
                  <c:v>3431.1999999999985</c:v>
                </c:pt>
                <c:pt idx="360">
                  <c:v>3433.0999999999985</c:v>
                </c:pt>
                <c:pt idx="361">
                  <c:v>3434.5999999999985</c:v>
                </c:pt>
                <c:pt idx="362">
                  <c:v>3435.9999999999986</c:v>
                </c:pt>
                <c:pt idx="363">
                  <c:v>3436.5999999999985</c:v>
                </c:pt>
                <c:pt idx="364">
                  <c:v>3436.9999999999986</c:v>
                </c:pt>
              </c:numCache>
            </c:numRef>
          </c:val>
          <c:smooth val="0"/>
        </c:ser>
        <c:ser>
          <c:idx val="2"/>
          <c:order val="3"/>
          <c:tx>
            <c:v>TagesTemp.Mittel 1961-1990 aufsummiert</c:v>
          </c:tx>
          <c:spPr>
            <a:ln>
              <a:solidFill>
                <a:schemeClr val="accent4">
                  <a:lumMod val="60000"/>
                  <a:lumOff val="40000"/>
                </a:schemeClr>
              </a:solidFill>
            </a:ln>
          </c:spPr>
          <c:marker>
            <c:symbol val="none"/>
          </c:marker>
          <c:dLbls>
            <c:delete val="1"/>
          </c:dLbls>
          <c:cat>
            <c:numRef>
              <c:f>MittelTempsumme!$A$6:$A$370</c:f>
              <c:numCache>
                <c:formatCode>[$-407]d/\ mmm/;@</c:formatCode>
                <c:ptCount val="365"/>
                <c:pt idx="0">
                  <c:v>41640</c:v>
                </c:pt>
                <c:pt idx="1">
                  <c:v>41641</c:v>
                </c:pt>
                <c:pt idx="2">
                  <c:v>41642</c:v>
                </c:pt>
                <c:pt idx="3">
                  <c:v>41643</c:v>
                </c:pt>
                <c:pt idx="4">
                  <c:v>41644</c:v>
                </c:pt>
                <c:pt idx="5">
                  <c:v>41645</c:v>
                </c:pt>
                <c:pt idx="6">
                  <c:v>41646</c:v>
                </c:pt>
                <c:pt idx="7">
                  <c:v>41647</c:v>
                </c:pt>
                <c:pt idx="8">
                  <c:v>41648</c:v>
                </c:pt>
                <c:pt idx="9">
                  <c:v>41649</c:v>
                </c:pt>
                <c:pt idx="10">
                  <c:v>41650</c:v>
                </c:pt>
                <c:pt idx="11">
                  <c:v>41651</c:v>
                </c:pt>
                <c:pt idx="12">
                  <c:v>41652</c:v>
                </c:pt>
                <c:pt idx="13">
                  <c:v>41653</c:v>
                </c:pt>
                <c:pt idx="14">
                  <c:v>41654</c:v>
                </c:pt>
                <c:pt idx="15">
                  <c:v>41655</c:v>
                </c:pt>
                <c:pt idx="16">
                  <c:v>41656</c:v>
                </c:pt>
                <c:pt idx="17">
                  <c:v>41657</c:v>
                </c:pt>
                <c:pt idx="18">
                  <c:v>41658</c:v>
                </c:pt>
                <c:pt idx="19">
                  <c:v>41659</c:v>
                </c:pt>
                <c:pt idx="20">
                  <c:v>41660</c:v>
                </c:pt>
                <c:pt idx="21">
                  <c:v>41661</c:v>
                </c:pt>
                <c:pt idx="22">
                  <c:v>41662</c:v>
                </c:pt>
                <c:pt idx="23">
                  <c:v>41663</c:v>
                </c:pt>
                <c:pt idx="24">
                  <c:v>41664</c:v>
                </c:pt>
                <c:pt idx="25">
                  <c:v>41665</c:v>
                </c:pt>
                <c:pt idx="26">
                  <c:v>41666</c:v>
                </c:pt>
                <c:pt idx="27">
                  <c:v>41667</c:v>
                </c:pt>
                <c:pt idx="28">
                  <c:v>41668</c:v>
                </c:pt>
                <c:pt idx="29">
                  <c:v>41669</c:v>
                </c:pt>
                <c:pt idx="30">
                  <c:v>41670</c:v>
                </c:pt>
                <c:pt idx="31">
                  <c:v>41671</c:v>
                </c:pt>
                <c:pt idx="32">
                  <c:v>41672</c:v>
                </c:pt>
                <c:pt idx="33">
                  <c:v>41673</c:v>
                </c:pt>
                <c:pt idx="34">
                  <c:v>41674</c:v>
                </c:pt>
                <c:pt idx="35">
                  <c:v>41675</c:v>
                </c:pt>
                <c:pt idx="36">
                  <c:v>41676</c:v>
                </c:pt>
                <c:pt idx="37">
                  <c:v>41677</c:v>
                </c:pt>
                <c:pt idx="38">
                  <c:v>41678</c:v>
                </c:pt>
                <c:pt idx="39">
                  <c:v>41679</c:v>
                </c:pt>
                <c:pt idx="40">
                  <c:v>41680</c:v>
                </c:pt>
                <c:pt idx="41">
                  <c:v>41681</c:v>
                </c:pt>
                <c:pt idx="42">
                  <c:v>41682</c:v>
                </c:pt>
                <c:pt idx="43">
                  <c:v>41683</c:v>
                </c:pt>
                <c:pt idx="44">
                  <c:v>41684</c:v>
                </c:pt>
                <c:pt idx="45">
                  <c:v>41685</c:v>
                </c:pt>
                <c:pt idx="46">
                  <c:v>41686</c:v>
                </c:pt>
                <c:pt idx="47">
                  <c:v>41687</c:v>
                </c:pt>
                <c:pt idx="48">
                  <c:v>41688</c:v>
                </c:pt>
                <c:pt idx="49">
                  <c:v>41689</c:v>
                </c:pt>
                <c:pt idx="50">
                  <c:v>41690</c:v>
                </c:pt>
                <c:pt idx="51">
                  <c:v>41691</c:v>
                </c:pt>
                <c:pt idx="52">
                  <c:v>41692</c:v>
                </c:pt>
                <c:pt idx="53">
                  <c:v>41693</c:v>
                </c:pt>
                <c:pt idx="54">
                  <c:v>41694</c:v>
                </c:pt>
                <c:pt idx="55">
                  <c:v>41695</c:v>
                </c:pt>
                <c:pt idx="56">
                  <c:v>41696</c:v>
                </c:pt>
                <c:pt idx="57">
                  <c:v>41697</c:v>
                </c:pt>
                <c:pt idx="58">
                  <c:v>41698</c:v>
                </c:pt>
                <c:pt idx="59">
                  <c:v>41699</c:v>
                </c:pt>
                <c:pt idx="60">
                  <c:v>41700</c:v>
                </c:pt>
                <c:pt idx="61">
                  <c:v>41701</c:v>
                </c:pt>
                <c:pt idx="62">
                  <c:v>41702</c:v>
                </c:pt>
                <c:pt idx="63">
                  <c:v>41703</c:v>
                </c:pt>
                <c:pt idx="64">
                  <c:v>41704</c:v>
                </c:pt>
                <c:pt idx="65">
                  <c:v>41705</c:v>
                </c:pt>
                <c:pt idx="66">
                  <c:v>41706</c:v>
                </c:pt>
                <c:pt idx="67">
                  <c:v>41707</c:v>
                </c:pt>
                <c:pt idx="68">
                  <c:v>41708</c:v>
                </c:pt>
                <c:pt idx="69">
                  <c:v>41709</c:v>
                </c:pt>
                <c:pt idx="70">
                  <c:v>41710</c:v>
                </c:pt>
                <c:pt idx="71">
                  <c:v>41711</c:v>
                </c:pt>
                <c:pt idx="72">
                  <c:v>41712</c:v>
                </c:pt>
                <c:pt idx="73">
                  <c:v>41713</c:v>
                </c:pt>
                <c:pt idx="74">
                  <c:v>41714</c:v>
                </c:pt>
                <c:pt idx="75">
                  <c:v>41715</c:v>
                </c:pt>
                <c:pt idx="76">
                  <c:v>41716</c:v>
                </c:pt>
                <c:pt idx="77">
                  <c:v>41717</c:v>
                </c:pt>
                <c:pt idx="78">
                  <c:v>41718</c:v>
                </c:pt>
                <c:pt idx="79">
                  <c:v>41719</c:v>
                </c:pt>
                <c:pt idx="80">
                  <c:v>41720</c:v>
                </c:pt>
                <c:pt idx="81">
                  <c:v>41721</c:v>
                </c:pt>
                <c:pt idx="82">
                  <c:v>41722</c:v>
                </c:pt>
                <c:pt idx="83">
                  <c:v>41723</c:v>
                </c:pt>
                <c:pt idx="84">
                  <c:v>41724</c:v>
                </c:pt>
                <c:pt idx="85">
                  <c:v>41725</c:v>
                </c:pt>
                <c:pt idx="86">
                  <c:v>41726</c:v>
                </c:pt>
                <c:pt idx="87">
                  <c:v>41727</c:v>
                </c:pt>
                <c:pt idx="88">
                  <c:v>41728</c:v>
                </c:pt>
                <c:pt idx="89">
                  <c:v>41729</c:v>
                </c:pt>
                <c:pt idx="90">
                  <c:v>41730</c:v>
                </c:pt>
                <c:pt idx="91">
                  <c:v>41731</c:v>
                </c:pt>
                <c:pt idx="92">
                  <c:v>41732</c:v>
                </c:pt>
                <c:pt idx="93">
                  <c:v>41733</c:v>
                </c:pt>
                <c:pt idx="94">
                  <c:v>41734</c:v>
                </c:pt>
                <c:pt idx="95">
                  <c:v>41735</c:v>
                </c:pt>
                <c:pt idx="96">
                  <c:v>41736</c:v>
                </c:pt>
                <c:pt idx="97">
                  <c:v>41737</c:v>
                </c:pt>
                <c:pt idx="98">
                  <c:v>41738</c:v>
                </c:pt>
                <c:pt idx="99">
                  <c:v>41739</c:v>
                </c:pt>
                <c:pt idx="100">
                  <c:v>41740</c:v>
                </c:pt>
                <c:pt idx="101">
                  <c:v>41741</c:v>
                </c:pt>
                <c:pt idx="102">
                  <c:v>41742</c:v>
                </c:pt>
                <c:pt idx="103">
                  <c:v>41743</c:v>
                </c:pt>
                <c:pt idx="104">
                  <c:v>41744</c:v>
                </c:pt>
                <c:pt idx="105">
                  <c:v>41745</c:v>
                </c:pt>
                <c:pt idx="106">
                  <c:v>41746</c:v>
                </c:pt>
                <c:pt idx="107">
                  <c:v>41747</c:v>
                </c:pt>
                <c:pt idx="108">
                  <c:v>41748</c:v>
                </c:pt>
                <c:pt idx="109">
                  <c:v>41749</c:v>
                </c:pt>
                <c:pt idx="110">
                  <c:v>41750</c:v>
                </c:pt>
                <c:pt idx="111">
                  <c:v>41751</c:v>
                </c:pt>
                <c:pt idx="112">
                  <c:v>41752</c:v>
                </c:pt>
                <c:pt idx="113">
                  <c:v>41753</c:v>
                </c:pt>
                <c:pt idx="114">
                  <c:v>41754</c:v>
                </c:pt>
                <c:pt idx="115">
                  <c:v>41755</c:v>
                </c:pt>
                <c:pt idx="116">
                  <c:v>41756</c:v>
                </c:pt>
                <c:pt idx="117">
                  <c:v>41757</c:v>
                </c:pt>
                <c:pt idx="118">
                  <c:v>41758</c:v>
                </c:pt>
                <c:pt idx="119">
                  <c:v>41759</c:v>
                </c:pt>
                <c:pt idx="120">
                  <c:v>41760</c:v>
                </c:pt>
                <c:pt idx="121">
                  <c:v>41761</c:v>
                </c:pt>
                <c:pt idx="122">
                  <c:v>41762</c:v>
                </c:pt>
                <c:pt idx="123">
                  <c:v>41763</c:v>
                </c:pt>
                <c:pt idx="124">
                  <c:v>41764</c:v>
                </c:pt>
                <c:pt idx="125">
                  <c:v>41765</c:v>
                </c:pt>
                <c:pt idx="126">
                  <c:v>41766</c:v>
                </c:pt>
                <c:pt idx="127">
                  <c:v>41767</c:v>
                </c:pt>
                <c:pt idx="128">
                  <c:v>41768</c:v>
                </c:pt>
                <c:pt idx="129">
                  <c:v>41769</c:v>
                </c:pt>
                <c:pt idx="130">
                  <c:v>41770</c:v>
                </c:pt>
                <c:pt idx="131">
                  <c:v>41771</c:v>
                </c:pt>
                <c:pt idx="132">
                  <c:v>41772</c:v>
                </c:pt>
                <c:pt idx="133">
                  <c:v>41773</c:v>
                </c:pt>
                <c:pt idx="134">
                  <c:v>41774</c:v>
                </c:pt>
                <c:pt idx="135">
                  <c:v>41775</c:v>
                </c:pt>
                <c:pt idx="136">
                  <c:v>41776</c:v>
                </c:pt>
                <c:pt idx="137">
                  <c:v>41777</c:v>
                </c:pt>
                <c:pt idx="138">
                  <c:v>41778</c:v>
                </c:pt>
                <c:pt idx="139">
                  <c:v>41779</c:v>
                </c:pt>
                <c:pt idx="140">
                  <c:v>41780</c:v>
                </c:pt>
                <c:pt idx="141">
                  <c:v>41781</c:v>
                </c:pt>
                <c:pt idx="142">
                  <c:v>41782</c:v>
                </c:pt>
                <c:pt idx="143">
                  <c:v>41783</c:v>
                </c:pt>
                <c:pt idx="144">
                  <c:v>41784</c:v>
                </c:pt>
                <c:pt idx="145">
                  <c:v>41785</c:v>
                </c:pt>
                <c:pt idx="146">
                  <c:v>41786</c:v>
                </c:pt>
                <c:pt idx="147">
                  <c:v>41787</c:v>
                </c:pt>
                <c:pt idx="148">
                  <c:v>41788</c:v>
                </c:pt>
                <c:pt idx="149">
                  <c:v>41789</c:v>
                </c:pt>
                <c:pt idx="150">
                  <c:v>41790</c:v>
                </c:pt>
                <c:pt idx="151">
                  <c:v>41791</c:v>
                </c:pt>
                <c:pt idx="152">
                  <c:v>41792</c:v>
                </c:pt>
                <c:pt idx="153">
                  <c:v>41793</c:v>
                </c:pt>
                <c:pt idx="154">
                  <c:v>41794</c:v>
                </c:pt>
                <c:pt idx="155">
                  <c:v>41795</c:v>
                </c:pt>
                <c:pt idx="156">
                  <c:v>41796</c:v>
                </c:pt>
                <c:pt idx="157">
                  <c:v>41797</c:v>
                </c:pt>
                <c:pt idx="158">
                  <c:v>41798</c:v>
                </c:pt>
                <c:pt idx="159">
                  <c:v>41799</c:v>
                </c:pt>
                <c:pt idx="160">
                  <c:v>41800</c:v>
                </c:pt>
                <c:pt idx="161">
                  <c:v>41801</c:v>
                </c:pt>
                <c:pt idx="162">
                  <c:v>41802</c:v>
                </c:pt>
                <c:pt idx="163">
                  <c:v>41803</c:v>
                </c:pt>
                <c:pt idx="164">
                  <c:v>41804</c:v>
                </c:pt>
                <c:pt idx="165">
                  <c:v>41805</c:v>
                </c:pt>
                <c:pt idx="166">
                  <c:v>41806</c:v>
                </c:pt>
                <c:pt idx="167">
                  <c:v>41807</c:v>
                </c:pt>
                <c:pt idx="168">
                  <c:v>41808</c:v>
                </c:pt>
                <c:pt idx="169">
                  <c:v>41809</c:v>
                </c:pt>
                <c:pt idx="170">
                  <c:v>41810</c:v>
                </c:pt>
                <c:pt idx="171">
                  <c:v>41811</c:v>
                </c:pt>
                <c:pt idx="172">
                  <c:v>41812</c:v>
                </c:pt>
                <c:pt idx="173">
                  <c:v>41813</c:v>
                </c:pt>
                <c:pt idx="174">
                  <c:v>41814</c:v>
                </c:pt>
                <c:pt idx="175">
                  <c:v>41815</c:v>
                </c:pt>
                <c:pt idx="176">
                  <c:v>41816</c:v>
                </c:pt>
                <c:pt idx="177">
                  <c:v>41817</c:v>
                </c:pt>
                <c:pt idx="178">
                  <c:v>41818</c:v>
                </c:pt>
                <c:pt idx="179">
                  <c:v>41819</c:v>
                </c:pt>
                <c:pt idx="180">
                  <c:v>41820</c:v>
                </c:pt>
                <c:pt idx="181">
                  <c:v>41821</c:v>
                </c:pt>
                <c:pt idx="182">
                  <c:v>41822</c:v>
                </c:pt>
                <c:pt idx="183">
                  <c:v>41823</c:v>
                </c:pt>
                <c:pt idx="184">
                  <c:v>41824</c:v>
                </c:pt>
                <c:pt idx="185">
                  <c:v>41825</c:v>
                </c:pt>
                <c:pt idx="186">
                  <c:v>41826</c:v>
                </c:pt>
                <c:pt idx="187">
                  <c:v>41827</c:v>
                </c:pt>
                <c:pt idx="188">
                  <c:v>41828</c:v>
                </c:pt>
                <c:pt idx="189">
                  <c:v>41829</c:v>
                </c:pt>
                <c:pt idx="190">
                  <c:v>41830</c:v>
                </c:pt>
                <c:pt idx="191">
                  <c:v>41831</c:v>
                </c:pt>
                <c:pt idx="192">
                  <c:v>41832</c:v>
                </c:pt>
                <c:pt idx="193">
                  <c:v>41833</c:v>
                </c:pt>
                <c:pt idx="194">
                  <c:v>41834</c:v>
                </c:pt>
                <c:pt idx="195">
                  <c:v>41835</c:v>
                </c:pt>
                <c:pt idx="196">
                  <c:v>41836</c:v>
                </c:pt>
                <c:pt idx="197">
                  <c:v>41837</c:v>
                </c:pt>
                <c:pt idx="198">
                  <c:v>41838</c:v>
                </c:pt>
                <c:pt idx="199">
                  <c:v>41839</c:v>
                </c:pt>
                <c:pt idx="200">
                  <c:v>41840</c:v>
                </c:pt>
                <c:pt idx="201">
                  <c:v>41841</c:v>
                </c:pt>
                <c:pt idx="202">
                  <c:v>41842</c:v>
                </c:pt>
                <c:pt idx="203">
                  <c:v>41843</c:v>
                </c:pt>
                <c:pt idx="204">
                  <c:v>41844</c:v>
                </c:pt>
                <c:pt idx="205">
                  <c:v>41845</c:v>
                </c:pt>
                <c:pt idx="206">
                  <c:v>41846</c:v>
                </c:pt>
                <c:pt idx="207">
                  <c:v>41847</c:v>
                </c:pt>
                <c:pt idx="208">
                  <c:v>41848</c:v>
                </c:pt>
                <c:pt idx="209">
                  <c:v>41849</c:v>
                </c:pt>
                <c:pt idx="210">
                  <c:v>41850</c:v>
                </c:pt>
                <c:pt idx="211">
                  <c:v>41851</c:v>
                </c:pt>
                <c:pt idx="212">
                  <c:v>41852</c:v>
                </c:pt>
                <c:pt idx="213">
                  <c:v>41853</c:v>
                </c:pt>
                <c:pt idx="214">
                  <c:v>41854</c:v>
                </c:pt>
                <c:pt idx="215">
                  <c:v>41855</c:v>
                </c:pt>
                <c:pt idx="216">
                  <c:v>41856</c:v>
                </c:pt>
                <c:pt idx="217">
                  <c:v>41857</c:v>
                </c:pt>
                <c:pt idx="218">
                  <c:v>41858</c:v>
                </c:pt>
                <c:pt idx="219">
                  <c:v>41859</c:v>
                </c:pt>
                <c:pt idx="220">
                  <c:v>41860</c:v>
                </c:pt>
                <c:pt idx="221">
                  <c:v>41861</c:v>
                </c:pt>
                <c:pt idx="222">
                  <c:v>41862</c:v>
                </c:pt>
                <c:pt idx="223">
                  <c:v>41863</c:v>
                </c:pt>
                <c:pt idx="224">
                  <c:v>41864</c:v>
                </c:pt>
                <c:pt idx="225">
                  <c:v>41865</c:v>
                </c:pt>
                <c:pt idx="226">
                  <c:v>41866</c:v>
                </c:pt>
                <c:pt idx="227">
                  <c:v>41867</c:v>
                </c:pt>
                <c:pt idx="228">
                  <c:v>41868</c:v>
                </c:pt>
                <c:pt idx="229">
                  <c:v>41869</c:v>
                </c:pt>
                <c:pt idx="230">
                  <c:v>41870</c:v>
                </c:pt>
                <c:pt idx="231">
                  <c:v>41871</c:v>
                </c:pt>
                <c:pt idx="232">
                  <c:v>41872</c:v>
                </c:pt>
                <c:pt idx="233">
                  <c:v>41873</c:v>
                </c:pt>
                <c:pt idx="234">
                  <c:v>41874</c:v>
                </c:pt>
                <c:pt idx="235">
                  <c:v>41875</c:v>
                </c:pt>
                <c:pt idx="236">
                  <c:v>41876</c:v>
                </c:pt>
                <c:pt idx="237">
                  <c:v>41877</c:v>
                </c:pt>
                <c:pt idx="238">
                  <c:v>41878</c:v>
                </c:pt>
                <c:pt idx="239">
                  <c:v>41879</c:v>
                </c:pt>
                <c:pt idx="240">
                  <c:v>41880</c:v>
                </c:pt>
                <c:pt idx="241">
                  <c:v>41881</c:v>
                </c:pt>
                <c:pt idx="242">
                  <c:v>41882</c:v>
                </c:pt>
                <c:pt idx="243">
                  <c:v>41883</c:v>
                </c:pt>
                <c:pt idx="244">
                  <c:v>41884</c:v>
                </c:pt>
                <c:pt idx="245">
                  <c:v>41885</c:v>
                </c:pt>
                <c:pt idx="246">
                  <c:v>41886</c:v>
                </c:pt>
                <c:pt idx="247">
                  <c:v>41887</c:v>
                </c:pt>
                <c:pt idx="248">
                  <c:v>41888</c:v>
                </c:pt>
                <c:pt idx="249">
                  <c:v>41889</c:v>
                </c:pt>
                <c:pt idx="250">
                  <c:v>41890</c:v>
                </c:pt>
                <c:pt idx="251">
                  <c:v>41891</c:v>
                </c:pt>
                <c:pt idx="252">
                  <c:v>41892</c:v>
                </c:pt>
                <c:pt idx="253">
                  <c:v>41893</c:v>
                </c:pt>
                <c:pt idx="254">
                  <c:v>41894</c:v>
                </c:pt>
                <c:pt idx="255">
                  <c:v>41895</c:v>
                </c:pt>
                <c:pt idx="256">
                  <c:v>41896</c:v>
                </c:pt>
                <c:pt idx="257">
                  <c:v>41897</c:v>
                </c:pt>
                <c:pt idx="258">
                  <c:v>41898</c:v>
                </c:pt>
                <c:pt idx="259">
                  <c:v>41899</c:v>
                </c:pt>
                <c:pt idx="260">
                  <c:v>41900</c:v>
                </c:pt>
                <c:pt idx="261">
                  <c:v>41901</c:v>
                </c:pt>
                <c:pt idx="262">
                  <c:v>41902</c:v>
                </c:pt>
                <c:pt idx="263">
                  <c:v>41903</c:v>
                </c:pt>
                <c:pt idx="264">
                  <c:v>41904</c:v>
                </c:pt>
                <c:pt idx="265">
                  <c:v>41905</c:v>
                </c:pt>
                <c:pt idx="266">
                  <c:v>41906</c:v>
                </c:pt>
                <c:pt idx="267">
                  <c:v>41907</c:v>
                </c:pt>
                <c:pt idx="268">
                  <c:v>41908</c:v>
                </c:pt>
                <c:pt idx="269">
                  <c:v>41909</c:v>
                </c:pt>
                <c:pt idx="270">
                  <c:v>41910</c:v>
                </c:pt>
                <c:pt idx="271">
                  <c:v>41911</c:v>
                </c:pt>
                <c:pt idx="272">
                  <c:v>41912</c:v>
                </c:pt>
                <c:pt idx="273">
                  <c:v>41913</c:v>
                </c:pt>
                <c:pt idx="274">
                  <c:v>41914</c:v>
                </c:pt>
                <c:pt idx="275">
                  <c:v>41915</c:v>
                </c:pt>
                <c:pt idx="276">
                  <c:v>41916</c:v>
                </c:pt>
                <c:pt idx="277">
                  <c:v>41917</c:v>
                </c:pt>
                <c:pt idx="278">
                  <c:v>41918</c:v>
                </c:pt>
                <c:pt idx="279">
                  <c:v>41919</c:v>
                </c:pt>
                <c:pt idx="280">
                  <c:v>41920</c:v>
                </c:pt>
                <c:pt idx="281">
                  <c:v>41921</c:v>
                </c:pt>
                <c:pt idx="282">
                  <c:v>41922</c:v>
                </c:pt>
                <c:pt idx="283">
                  <c:v>41923</c:v>
                </c:pt>
                <c:pt idx="284">
                  <c:v>41924</c:v>
                </c:pt>
                <c:pt idx="285">
                  <c:v>41925</c:v>
                </c:pt>
                <c:pt idx="286">
                  <c:v>41926</c:v>
                </c:pt>
                <c:pt idx="287">
                  <c:v>41927</c:v>
                </c:pt>
                <c:pt idx="288">
                  <c:v>41928</c:v>
                </c:pt>
                <c:pt idx="289">
                  <c:v>41929</c:v>
                </c:pt>
                <c:pt idx="290">
                  <c:v>41930</c:v>
                </c:pt>
                <c:pt idx="291">
                  <c:v>41931</c:v>
                </c:pt>
                <c:pt idx="292">
                  <c:v>41932</c:v>
                </c:pt>
                <c:pt idx="293">
                  <c:v>41933</c:v>
                </c:pt>
                <c:pt idx="294">
                  <c:v>41934</c:v>
                </c:pt>
                <c:pt idx="295">
                  <c:v>41935</c:v>
                </c:pt>
                <c:pt idx="296">
                  <c:v>41936</c:v>
                </c:pt>
                <c:pt idx="297">
                  <c:v>41937</c:v>
                </c:pt>
                <c:pt idx="298">
                  <c:v>41938</c:v>
                </c:pt>
                <c:pt idx="299">
                  <c:v>41939</c:v>
                </c:pt>
                <c:pt idx="300">
                  <c:v>41940</c:v>
                </c:pt>
                <c:pt idx="301">
                  <c:v>41941</c:v>
                </c:pt>
                <c:pt idx="302">
                  <c:v>41942</c:v>
                </c:pt>
                <c:pt idx="303">
                  <c:v>41943</c:v>
                </c:pt>
                <c:pt idx="304">
                  <c:v>41944</c:v>
                </c:pt>
                <c:pt idx="305">
                  <c:v>41945</c:v>
                </c:pt>
                <c:pt idx="306">
                  <c:v>41946</c:v>
                </c:pt>
                <c:pt idx="307">
                  <c:v>41947</c:v>
                </c:pt>
                <c:pt idx="308">
                  <c:v>41948</c:v>
                </c:pt>
                <c:pt idx="309">
                  <c:v>41949</c:v>
                </c:pt>
                <c:pt idx="310">
                  <c:v>41950</c:v>
                </c:pt>
                <c:pt idx="311">
                  <c:v>41951</c:v>
                </c:pt>
                <c:pt idx="312">
                  <c:v>41952</c:v>
                </c:pt>
                <c:pt idx="313">
                  <c:v>41953</c:v>
                </c:pt>
                <c:pt idx="314">
                  <c:v>41954</c:v>
                </c:pt>
                <c:pt idx="315">
                  <c:v>41955</c:v>
                </c:pt>
                <c:pt idx="316">
                  <c:v>41956</c:v>
                </c:pt>
                <c:pt idx="317">
                  <c:v>41957</c:v>
                </c:pt>
                <c:pt idx="318">
                  <c:v>41958</c:v>
                </c:pt>
                <c:pt idx="319">
                  <c:v>41959</c:v>
                </c:pt>
                <c:pt idx="320">
                  <c:v>41960</c:v>
                </c:pt>
                <c:pt idx="321">
                  <c:v>41961</c:v>
                </c:pt>
                <c:pt idx="322">
                  <c:v>41962</c:v>
                </c:pt>
                <c:pt idx="323">
                  <c:v>41963</c:v>
                </c:pt>
                <c:pt idx="324">
                  <c:v>41964</c:v>
                </c:pt>
                <c:pt idx="325">
                  <c:v>41965</c:v>
                </c:pt>
                <c:pt idx="326">
                  <c:v>41966</c:v>
                </c:pt>
                <c:pt idx="327">
                  <c:v>41967</c:v>
                </c:pt>
                <c:pt idx="328">
                  <c:v>41968</c:v>
                </c:pt>
                <c:pt idx="329">
                  <c:v>41969</c:v>
                </c:pt>
                <c:pt idx="330">
                  <c:v>41970</c:v>
                </c:pt>
                <c:pt idx="331">
                  <c:v>41971</c:v>
                </c:pt>
                <c:pt idx="332">
                  <c:v>41972</c:v>
                </c:pt>
                <c:pt idx="333">
                  <c:v>41973</c:v>
                </c:pt>
                <c:pt idx="334">
                  <c:v>41974</c:v>
                </c:pt>
                <c:pt idx="335">
                  <c:v>41975</c:v>
                </c:pt>
                <c:pt idx="336">
                  <c:v>41976</c:v>
                </c:pt>
                <c:pt idx="337">
                  <c:v>41977</c:v>
                </c:pt>
                <c:pt idx="338">
                  <c:v>41978</c:v>
                </c:pt>
                <c:pt idx="339">
                  <c:v>41979</c:v>
                </c:pt>
                <c:pt idx="340">
                  <c:v>41980</c:v>
                </c:pt>
                <c:pt idx="341">
                  <c:v>41981</c:v>
                </c:pt>
                <c:pt idx="342">
                  <c:v>41982</c:v>
                </c:pt>
                <c:pt idx="343">
                  <c:v>41983</c:v>
                </c:pt>
                <c:pt idx="344">
                  <c:v>41984</c:v>
                </c:pt>
                <c:pt idx="345">
                  <c:v>41985</c:v>
                </c:pt>
                <c:pt idx="346">
                  <c:v>41986</c:v>
                </c:pt>
                <c:pt idx="347">
                  <c:v>41987</c:v>
                </c:pt>
                <c:pt idx="348">
                  <c:v>41988</c:v>
                </c:pt>
                <c:pt idx="349">
                  <c:v>41989</c:v>
                </c:pt>
                <c:pt idx="350">
                  <c:v>41990</c:v>
                </c:pt>
                <c:pt idx="351">
                  <c:v>41991</c:v>
                </c:pt>
                <c:pt idx="352">
                  <c:v>41992</c:v>
                </c:pt>
                <c:pt idx="353">
                  <c:v>41993</c:v>
                </c:pt>
                <c:pt idx="354">
                  <c:v>41994</c:v>
                </c:pt>
                <c:pt idx="355">
                  <c:v>41995</c:v>
                </c:pt>
                <c:pt idx="356">
                  <c:v>41996</c:v>
                </c:pt>
                <c:pt idx="357">
                  <c:v>41997</c:v>
                </c:pt>
                <c:pt idx="358">
                  <c:v>41998</c:v>
                </c:pt>
                <c:pt idx="359">
                  <c:v>41999</c:v>
                </c:pt>
                <c:pt idx="360">
                  <c:v>42000</c:v>
                </c:pt>
                <c:pt idx="361">
                  <c:v>42001</c:v>
                </c:pt>
                <c:pt idx="362">
                  <c:v>42002</c:v>
                </c:pt>
                <c:pt idx="363">
                  <c:v>42003</c:v>
                </c:pt>
                <c:pt idx="364">
                  <c:v>42004</c:v>
                </c:pt>
              </c:numCache>
            </c:numRef>
          </c:cat>
          <c:val>
            <c:numRef>
              <c:f>MittelTempsumme!$E$6:$E$370</c:f>
              <c:numCache>
                <c:formatCode>General</c:formatCode>
                <c:ptCount val="365"/>
                <c:pt idx="0">
                  <c:v>0</c:v>
                </c:pt>
                <c:pt idx="1">
                  <c:v>0.6</c:v>
                </c:pt>
                <c:pt idx="2">
                  <c:v>0.89999999999999991</c:v>
                </c:pt>
                <c:pt idx="3">
                  <c:v>0.49999999999999989</c:v>
                </c:pt>
                <c:pt idx="4">
                  <c:v>-0.20000000000000007</c:v>
                </c:pt>
                <c:pt idx="5">
                  <c:v>-1.1000000000000001</c:v>
                </c:pt>
                <c:pt idx="6">
                  <c:v>-2.9000000000000004</c:v>
                </c:pt>
                <c:pt idx="7">
                  <c:v>-5</c:v>
                </c:pt>
                <c:pt idx="8">
                  <c:v>-6.5</c:v>
                </c:pt>
                <c:pt idx="9">
                  <c:v>-7.7</c:v>
                </c:pt>
                <c:pt idx="10">
                  <c:v>-8.5</c:v>
                </c:pt>
                <c:pt idx="11">
                  <c:v>-10.4</c:v>
                </c:pt>
                <c:pt idx="12">
                  <c:v>-13</c:v>
                </c:pt>
                <c:pt idx="13">
                  <c:v>-14.3</c:v>
                </c:pt>
                <c:pt idx="14">
                  <c:v>-15.100000000000001</c:v>
                </c:pt>
                <c:pt idx="15">
                  <c:v>-15.500000000000002</c:v>
                </c:pt>
                <c:pt idx="16">
                  <c:v>-16.200000000000003</c:v>
                </c:pt>
                <c:pt idx="17">
                  <c:v>-17.700000000000003</c:v>
                </c:pt>
                <c:pt idx="18">
                  <c:v>-18.900000000000002</c:v>
                </c:pt>
                <c:pt idx="19">
                  <c:v>-20.200000000000003</c:v>
                </c:pt>
                <c:pt idx="20">
                  <c:v>-20.800000000000004</c:v>
                </c:pt>
                <c:pt idx="21">
                  <c:v>-20.500000000000004</c:v>
                </c:pt>
                <c:pt idx="22">
                  <c:v>-19.100000000000005</c:v>
                </c:pt>
                <c:pt idx="23">
                  <c:v>-18.200000000000006</c:v>
                </c:pt>
                <c:pt idx="24">
                  <c:v>-16.800000000000008</c:v>
                </c:pt>
                <c:pt idx="25">
                  <c:v>-15.600000000000009</c:v>
                </c:pt>
                <c:pt idx="26">
                  <c:v>-14.700000000000008</c:v>
                </c:pt>
                <c:pt idx="27">
                  <c:v>-13.600000000000009</c:v>
                </c:pt>
                <c:pt idx="28">
                  <c:v>-12.800000000000008</c:v>
                </c:pt>
                <c:pt idx="29">
                  <c:v>-11.900000000000007</c:v>
                </c:pt>
                <c:pt idx="30">
                  <c:v>-11.000000000000007</c:v>
                </c:pt>
                <c:pt idx="31">
                  <c:v>-10.500000000000007</c:v>
                </c:pt>
                <c:pt idx="32">
                  <c:v>-9.2000000000000064</c:v>
                </c:pt>
                <c:pt idx="33">
                  <c:v>-8.2000000000000064</c:v>
                </c:pt>
                <c:pt idx="34">
                  <c:v>-7.300000000000006</c:v>
                </c:pt>
                <c:pt idx="35">
                  <c:v>-6.1000000000000059</c:v>
                </c:pt>
                <c:pt idx="36">
                  <c:v>-4.300000000000006</c:v>
                </c:pt>
                <c:pt idx="37">
                  <c:v>-2.300000000000006</c:v>
                </c:pt>
                <c:pt idx="38">
                  <c:v>-0.40000000000000613</c:v>
                </c:pt>
                <c:pt idx="39">
                  <c:v>0.89999999999999392</c:v>
                </c:pt>
                <c:pt idx="40">
                  <c:v>1.8999999999999939</c:v>
                </c:pt>
                <c:pt idx="41">
                  <c:v>3.0999999999999939</c:v>
                </c:pt>
                <c:pt idx="42">
                  <c:v>4.2999999999999936</c:v>
                </c:pt>
                <c:pt idx="43">
                  <c:v>4.9999999999999938</c:v>
                </c:pt>
                <c:pt idx="44">
                  <c:v>5.199999999999994</c:v>
                </c:pt>
                <c:pt idx="45">
                  <c:v>4.3999999999999941</c:v>
                </c:pt>
                <c:pt idx="46">
                  <c:v>3.9999999999999942</c:v>
                </c:pt>
                <c:pt idx="47">
                  <c:v>3.8999999999999941</c:v>
                </c:pt>
                <c:pt idx="48">
                  <c:v>4.3999999999999941</c:v>
                </c:pt>
                <c:pt idx="49">
                  <c:v>5.199999999999994</c:v>
                </c:pt>
                <c:pt idx="50">
                  <c:v>6.2999999999999936</c:v>
                </c:pt>
                <c:pt idx="51">
                  <c:v>7.4999999999999938</c:v>
                </c:pt>
                <c:pt idx="52">
                  <c:v>8.8999999999999932</c:v>
                </c:pt>
                <c:pt idx="53">
                  <c:v>9.7999999999999936</c:v>
                </c:pt>
                <c:pt idx="54">
                  <c:v>10.999999999999993</c:v>
                </c:pt>
                <c:pt idx="55">
                  <c:v>12.499999999999993</c:v>
                </c:pt>
                <c:pt idx="56">
                  <c:v>14.099999999999993</c:v>
                </c:pt>
                <c:pt idx="57">
                  <c:v>15.299999999999992</c:v>
                </c:pt>
                <c:pt idx="58">
                  <c:v>16.79999999999999</c:v>
                </c:pt>
                <c:pt idx="59">
                  <c:v>19.399999999999991</c:v>
                </c:pt>
                <c:pt idx="60">
                  <c:v>21.599999999999991</c:v>
                </c:pt>
                <c:pt idx="61">
                  <c:v>23.699999999999992</c:v>
                </c:pt>
                <c:pt idx="62">
                  <c:v>25.699999999999992</c:v>
                </c:pt>
                <c:pt idx="63">
                  <c:v>27.899999999999991</c:v>
                </c:pt>
                <c:pt idx="64">
                  <c:v>30.699999999999992</c:v>
                </c:pt>
                <c:pt idx="65">
                  <c:v>33.899999999999991</c:v>
                </c:pt>
                <c:pt idx="66">
                  <c:v>36.999999999999993</c:v>
                </c:pt>
                <c:pt idx="67">
                  <c:v>40.79999999999999</c:v>
                </c:pt>
                <c:pt idx="68">
                  <c:v>44.599999999999987</c:v>
                </c:pt>
                <c:pt idx="69">
                  <c:v>48.899999999999984</c:v>
                </c:pt>
                <c:pt idx="70">
                  <c:v>52.999999999999986</c:v>
                </c:pt>
                <c:pt idx="71">
                  <c:v>56.899999999999984</c:v>
                </c:pt>
                <c:pt idx="72">
                  <c:v>61.299999999999983</c:v>
                </c:pt>
                <c:pt idx="73">
                  <c:v>65.999999999999986</c:v>
                </c:pt>
                <c:pt idx="74">
                  <c:v>70.899999999999991</c:v>
                </c:pt>
                <c:pt idx="75">
                  <c:v>76.099999999999994</c:v>
                </c:pt>
                <c:pt idx="76">
                  <c:v>81.099999999999994</c:v>
                </c:pt>
                <c:pt idx="77">
                  <c:v>85.199999999999989</c:v>
                </c:pt>
                <c:pt idx="78">
                  <c:v>90.199999999999989</c:v>
                </c:pt>
                <c:pt idx="79">
                  <c:v>96.1</c:v>
                </c:pt>
                <c:pt idx="80">
                  <c:v>101.69999999999999</c:v>
                </c:pt>
                <c:pt idx="81">
                  <c:v>107.49999999999999</c:v>
                </c:pt>
                <c:pt idx="82">
                  <c:v>113.89999999999999</c:v>
                </c:pt>
                <c:pt idx="83">
                  <c:v>120.69999999999999</c:v>
                </c:pt>
                <c:pt idx="84">
                  <c:v>127.39999999999999</c:v>
                </c:pt>
                <c:pt idx="85">
                  <c:v>134.19999999999999</c:v>
                </c:pt>
                <c:pt idx="86">
                  <c:v>140.6</c:v>
                </c:pt>
                <c:pt idx="87">
                  <c:v>147</c:v>
                </c:pt>
                <c:pt idx="88">
                  <c:v>154.1</c:v>
                </c:pt>
                <c:pt idx="89">
                  <c:v>161.19999999999999</c:v>
                </c:pt>
                <c:pt idx="90">
                  <c:v>169</c:v>
                </c:pt>
                <c:pt idx="91">
                  <c:v>176.7</c:v>
                </c:pt>
                <c:pt idx="92">
                  <c:v>183.7</c:v>
                </c:pt>
                <c:pt idx="93">
                  <c:v>190.7</c:v>
                </c:pt>
                <c:pt idx="94">
                  <c:v>198.1</c:v>
                </c:pt>
                <c:pt idx="95">
                  <c:v>205.79999999999998</c:v>
                </c:pt>
                <c:pt idx="96">
                  <c:v>214.49999999999997</c:v>
                </c:pt>
                <c:pt idx="97">
                  <c:v>222.39999999999998</c:v>
                </c:pt>
                <c:pt idx="98">
                  <c:v>229.89999999999998</c:v>
                </c:pt>
                <c:pt idx="99">
                  <c:v>237.7</c:v>
                </c:pt>
                <c:pt idx="100">
                  <c:v>245.5</c:v>
                </c:pt>
                <c:pt idx="101">
                  <c:v>253.2</c:v>
                </c:pt>
                <c:pt idx="102">
                  <c:v>260.7</c:v>
                </c:pt>
                <c:pt idx="103">
                  <c:v>268.2</c:v>
                </c:pt>
                <c:pt idx="104">
                  <c:v>277.09999999999997</c:v>
                </c:pt>
                <c:pt idx="105">
                  <c:v>286.29999999999995</c:v>
                </c:pt>
                <c:pt idx="106">
                  <c:v>295.69999999999993</c:v>
                </c:pt>
                <c:pt idx="107">
                  <c:v>305.09999999999991</c:v>
                </c:pt>
                <c:pt idx="108">
                  <c:v>314.59999999999991</c:v>
                </c:pt>
                <c:pt idx="109">
                  <c:v>324.69999999999993</c:v>
                </c:pt>
                <c:pt idx="110">
                  <c:v>334.89999999999992</c:v>
                </c:pt>
                <c:pt idx="111">
                  <c:v>345.39999999999992</c:v>
                </c:pt>
                <c:pt idx="112">
                  <c:v>355.69999999999993</c:v>
                </c:pt>
                <c:pt idx="113">
                  <c:v>365.29999999999995</c:v>
                </c:pt>
                <c:pt idx="114">
                  <c:v>374.79999999999995</c:v>
                </c:pt>
                <c:pt idx="115">
                  <c:v>384.69999999999993</c:v>
                </c:pt>
                <c:pt idx="116">
                  <c:v>393.49999999999994</c:v>
                </c:pt>
                <c:pt idx="117">
                  <c:v>402.49999999999994</c:v>
                </c:pt>
                <c:pt idx="118">
                  <c:v>412.19999999999993</c:v>
                </c:pt>
                <c:pt idx="119">
                  <c:v>422.49999999999994</c:v>
                </c:pt>
                <c:pt idx="120">
                  <c:v>433.89999999999992</c:v>
                </c:pt>
                <c:pt idx="121">
                  <c:v>445.09999999999991</c:v>
                </c:pt>
                <c:pt idx="122">
                  <c:v>456.49999999999989</c:v>
                </c:pt>
                <c:pt idx="123">
                  <c:v>468.19999999999987</c:v>
                </c:pt>
                <c:pt idx="124">
                  <c:v>480.59999999999985</c:v>
                </c:pt>
                <c:pt idx="125">
                  <c:v>493.09999999999985</c:v>
                </c:pt>
                <c:pt idx="126">
                  <c:v>505.59999999999985</c:v>
                </c:pt>
                <c:pt idx="127">
                  <c:v>517.79999999999984</c:v>
                </c:pt>
                <c:pt idx="128">
                  <c:v>530.79999999999984</c:v>
                </c:pt>
                <c:pt idx="129">
                  <c:v>543.69999999999982</c:v>
                </c:pt>
                <c:pt idx="130">
                  <c:v>555.99999999999977</c:v>
                </c:pt>
                <c:pt idx="131">
                  <c:v>568.99999999999977</c:v>
                </c:pt>
                <c:pt idx="132">
                  <c:v>582.79999999999973</c:v>
                </c:pt>
                <c:pt idx="133">
                  <c:v>596.59999999999968</c:v>
                </c:pt>
                <c:pt idx="134">
                  <c:v>609.99999999999966</c:v>
                </c:pt>
                <c:pt idx="135">
                  <c:v>623.89999999999964</c:v>
                </c:pt>
                <c:pt idx="136">
                  <c:v>637.99999999999966</c:v>
                </c:pt>
                <c:pt idx="137">
                  <c:v>652.6999999999997</c:v>
                </c:pt>
                <c:pt idx="138">
                  <c:v>666.89999999999975</c:v>
                </c:pt>
                <c:pt idx="139">
                  <c:v>680.6999999999997</c:v>
                </c:pt>
                <c:pt idx="140">
                  <c:v>694.09999999999968</c:v>
                </c:pt>
                <c:pt idx="141">
                  <c:v>707.59999999999968</c:v>
                </c:pt>
                <c:pt idx="142">
                  <c:v>721.09999999999968</c:v>
                </c:pt>
                <c:pt idx="143">
                  <c:v>734.49999999999966</c:v>
                </c:pt>
                <c:pt idx="144">
                  <c:v>748.99999999999966</c:v>
                </c:pt>
                <c:pt idx="145">
                  <c:v>763.6999999999997</c:v>
                </c:pt>
                <c:pt idx="146">
                  <c:v>778.09999999999968</c:v>
                </c:pt>
                <c:pt idx="147">
                  <c:v>792.6999999999997</c:v>
                </c:pt>
                <c:pt idx="148">
                  <c:v>806.89999999999975</c:v>
                </c:pt>
                <c:pt idx="149">
                  <c:v>820.89999999999975</c:v>
                </c:pt>
                <c:pt idx="150">
                  <c:v>835.5999999999998</c:v>
                </c:pt>
                <c:pt idx="151">
                  <c:v>850.79999999999984</c:v>
                </c:pt>
                <c:pt idx="152">
                  <c:v>865.5999999999998</c:v>
                </c:pt>
                <c:pt idx="153">
                  <c:v>881.0999999999998</c:v>
                </c:pt>
                <c:pt idx="154">
                  <c:v>896.79999999999984</c:v>
                </c:pt>
                <c:pt idx="155">
                  <c:v>912.79999999999984</c:v>
                </c:pt>
                <c:pt idx="156">
                  <c:v>928.5999999999998</c:v>
                </c:pt>
                <c:pt idx="157">
                  <c:v>944.49999999999977</c:v>
                </c:pt>
                <c:pt idx="158">
                  <c:v>959.99999999999977</c:v>
                </c:pt>
                <c:pt idx="159">
                  <c:v>975.79999999999973</c:v>
                </c:pt>
                <c:pt idx="160">
                  <c:v>991.6999999999997</c:v>
                </c:pt>
                <c:pt idx="161">
                  <c:v>1007.3999999999997</c:v>
                </c:pt>
                <c:pt idx="162">
                  <c:v>1023.3999999999997</c:v>
                </c:pt>
                <c:pt idx="163">
                  <c:v>1040.1999999999998</c:v>
                </c:pt>
                <c:pt idx="164">
                  <c:v>1057.0999999999999</c:v>
                </c:pt>
                <c:pt idx="165">
                  <c:v>1073.3999999999999</c:v>
                </c:pt>
                <c:pt idx="166">
                  <c:v>1089.1999999999998</c:v>
                </c:pt>
                <c:pt idx="167">
                  <c:v>1105.3999999999999</c:v>
                </c:pt>
                <c:pt idx="168">
                  <c:v>1121.9999999999998</c:v>
                </c:pt>
                <c:pt idx="169">
                  <c:v>1138.5999999999997</c:v>
                </c:pt>
                <c:pt idx="170">
                  <c:v>1155.3999999999996</c:v>
                </c:pt>
                <c:pt idx="171">
                  <c:v>1172.2999999999997</c:v>
                </c:pt>
                <c:pt idx="172">
                  <c:v>1189.9999999999998</c:v>
                </c:pt>
                <c:pt idx="173">
                  <c:v>1207.1999999999998</c:v>
                </c:pt>
                <c:pt idx="174">
                  <c:v>1224.6999999999998</c:v>
                </c:pt>
                <c:pt idx="175">
                  <c:v>1242.5999999999999</c:v>
                </c:pt>
                <c:pt idx="176">
                  <c:v>1261</c:v>
                </c:pt>
                <c:pt idx="177">
                  <c:v>1279.2</c:v>
                </c:pt>
                <c:pt idx="178">
                  <c:v>1296</c:v>
                </c:pt>
                <c:pt idx="179">
                  <c:v>1312.4</c:v>
                </c:pt>
                <c:pt idx="180">
                  <c:v>1329.4</c:v>
                </c:pt>
                <c:pt idx="181">
                  <c:v>1346.8000000000002</c:v>
                </c:pt>
                <c:pt idx="182">
                  <c:v>1364.8000000000002</c:v>
                </c:pt>
                <c:pt idx="183">
                  <c:v>1382.6000000000001</c:v>
                </c:pt>
                <c:pt idx="184">
                  <c:v>1400.3000000000002</c:v>
                </c:pt>
                <c:pt idx="185">
                  <c:v>1418.3000000000002</c:v>
                </c:pt>
                <c:pt idx="186">
                  <c:v>1436.4</c:v>
                </c:pt>
                <c:pt idx="187">
                  <c:v>1454.3000000000002</c:v>
                </c:pt>
                <c:pt idx="188">
                  <c:v>1472.3000000000002</c:v>
                </c:pt>
                <c:pt idx="189">
                  <c:v>1490.4</c:v>
                </c:pt>
                <c:pt idx="190">
                  <c:v>1508.7</c:v>
                </c:pt>
                <c:pt idx="191">
                  <c:v>1527.3</c:v>
                </c:pt>
                <c:pt idx="192">
                  <c:v>1546.2</c:v>
                </c:pt>
                <c:pt idx="193">
                  <c:v>1564.9</c:v>
                </c:pt>
                <c:pt idx="194">
                  <c:v>1583.6000000000001</c:v>
                </c:pt>
                <c:pt idx="195">
                  <c:v>1601.7</c:v>
                </c:pt>
                <c:pt idx="196">
                  <c:v>1620.1000000000001</c:v>
                </c:pt>
                <c:pt idx="197">
                  <c:v>1638.0000000000002</c:v>
                </c:pt>
                <c:pt idx="198">
                  <c:v>1655.6000000000001</c:v>
                </c:pt>
                <c:pt idx="199">
                  <c:v>1673.4</c:v>
                </c:pt>
                <c:pt idx="200">
                  <c:v>1691.1000000000001</c:v>
                </c:pt>
                <c:pt idx="201">
                  <c:v>1708.7</c:v>
                </c:pt>
                <c:pt idx="202">
                  <c:v>1727.1000000000001</c:v>
                </c:pt>
                <c:pt idx="203">
                  <c:v>1745.7</c:v>
                </c:pt>
                <c:pt idx="204">
                  <c:v>1764.2</c:v>
                </c:pt>
                <c:pt idx="205">
                  <c:v>1782.3</c:v>
                </c:pt>
                <c:pt idx="206">
                  <c:v>1800.8</c:v>
                </c:pt>
                <c:pt idx="207">
                  <c:v>1819.3999999999999</c:v>
                </c:pt>
                <c:pt idx="208">
                  <c:v>1837.8</c:v>
                </c:pt>
                <c:pt idx="209">
                  <c:v>1857</c:v>
                </c:pt>
                <c:pt idx="210">
                  <c:v>1876.5</c:v>
                </c:pt>
                <c:pt idx="211">
                  <c:v>1896.1</c:v>
                </c:pt>
                <c:pt idx="212">
                  <c:v>1915.3</c:v>
                </c:pt>
                <c:pt idx="213">
                  <c:v>1934.7</c:v>
                </c:pt>
                <c:pt idx="214">
                  <c:v>1954.1000000000001</c:v>
                </c:pt>
                <c:pt idx="215">
                  <c:v>1973.0000000000002</c:v>
                </c:pt>
                <c:pt idx="216">
                  <c:v>1992.2000000000003</c:v>
                </c:pt>
                <c:pt idx="217">
                  <c:v>2011.4000000000003</c:v>
                </c:pt>
                <c:pt idx="218">
                  <c:v>2030.0000000000002</c:v>
                </c:pt>
                <c:pt idx="219">
                  <c:v>2048.2000000000003</c:v>
                </c:pt>
                <c:pt idx="220">
                  <c:v>2066.5000000000005</c:v>
                </c:pt>
                <c:pt idx="221">
                  <c:v>2084.6000000000004</c:v>
                </c:pt>
                <c:pt idx="222">
                  <c:v>2102.6000000000004</c:v>
                </c:pt>
                <c:pt idx="223">
                  <c:v>2121.0000000000005</c:v>
                </c:pt>
                <c:pt idx="224">
                  <c:v>2139.7000000000003</c:v>
                </c:pt>
                <c:pt idx="225">
                  <c:v>2159.2000000000003</c:v>
                </c:pt>
                <c:pt idx="226">
                  <c:v>2178.5000000000005</c:v>
                </c:pt>
                <c:pt idx="227">
                  <c:v>2197.2000000000003</c:v>
                </c:pt>
                <c:pt idx="228">
                  <c:v>2214.9</c:v>
                </c:pt>
                <c:pt idx="229">
                  <c:v>2232.3000000000002</c:v>
                </c:pt>
                <c:pt idx="230">
                  <c:v>2249.8000000000002</c:v>
                </c:pt>
                <c:pt idx="231">
                  <c:v>2266.6000000000004</c:v>
                </c:pt>
                <c:pt idx="232">
                  <c:v>2283.5000000000005</c:v>
                </c:pt>
                <c:pt idx="233">
                  <c:v>2300.0000000000005</c:v>
                </c:pt>
                <c:pt idx="234">
                  <c:v>2316.2000000000003</c:v>
                </c:pt>
                <c:pt idx="235">
                  <c:v>2332.7000000000003</c:v>
                </c:pt>
                <c:pt idx="236">
                  <c:v>2348.7000000000003</c:v>
                </c:pt>
                <c:pt idx="237">
                  <c:v>2365.2000000000003</c:v>
                </c:pt>
                <c:pt idx="238">
                  <c:v>2381.6000000000004</c:v>
                </c:pt>
                <c:pt idx="239">
                  <c:v>2398.1000000000004</c:v>
                </c:pt>
                <c:pt idx="240">
                  <c:v>2415.1000000000004</c:v>
                </c:pt>
                <c:pt idx="241">
                  <c:v>2431.5000000000005</c:v>
                </c:pt>
                <c:pt idx="242">
                  <c:v>2447.3000000000006</c:v>
                </c:pt>
                <c:pt idx="243">
                  <c:v>2463.4000000000005</c:v>
                </c:pt>
                <c:pt idx="244">
                  <c:v>2479.7000000000007</c:v>
                </c:pt>
                <c:pt idx="245">
                  <c:v>2495.9000000000005</c:v>
                </c:pt>
                <c:pt idx="246">
                  <c:v>2511.8000000000006</c:v>
                </c:pt>
                <c:pt idx="247">
                  <c:v>2527.6000000000008</c:v>
                </c:pt>
                <c:pt idx="248">
                  <c:v>2542.7000000000007</c:v>
                </c:pt>
                <c:pt idx="249">
                  <c:v>2557.5000000000009</c:v>
                </c:pt>
                <c:pt idx="250">
                  <c:v>2572.7000000000007</c:v>
                </c:pt>
                <c:pt idx="251">
                  <c:v>2587.7000000000007</c:v>
                </c:pt>
                <c:pt idx="252">
                  <c:v>2602.6000000000008</c:v>
                </c:pt>
                <c:pt idx="253">
                  <c:v>2617.400000000001</c:v>
                </c:pt>
                <c:pt idx="254">
                  <c:v>2632.6000000000008</c:v>
                </c:pt>
                <c:pt idx="255">
                  <c:v>2647.0000000000009</c:v>
                </c:pt>
                <c:pt idx="256">
                  <c:v>2661.5000000000009</c:v>
                </c:pt>
                <c:pt idx="257">
                  <c:v>2676.400000000001</c:v>
                </c:pt>
                <c:pt idx="258">
                  <c:v>2690.7000000000012</c:v>
                </c:pt>
                <c:pt idx="259">
                  <c:v>2705.1000000000013</c:v>
                </c:pt>
                <c:pt idx="260">
                  <c:v>2719.7000000000012</c:v>
                </c:pt>
                <c:pt idx="261">
                  <c:v>2734.400000000001</c:v>
                </c:pt>
                <c:pt idx="262">
                  <c:v>2748.400000000001</c:v>
                </c:pt>
                <c:pt idx="263">
                  <c:v>2762.2000000000012</c:v>
                </c:pt>
                <c:pt idx="264">
                  <c:v>2775.900000000001</c:v>
                </c:pt>
                <c:pt idx="265">
                  <c:v>2788.8000000000011</c:v>
                </c:pt>
                <c:pt idx="266">
                  <c:v>2801.8000000000011</c:v>
                </c:pt>
                <c:pt idx="267">
                  <c:v>2814.8000000000011</c:v>
                </c:pt>
                <c:pt idx="268">
                  <c:v>2827.5000000000009</c:v>
                </c:pt>
                <c:pt idx="269">
                  <c:v>2840.2000000000007</c:v>
                </c:pt>
                <c:pt idx="270">
                  <c:v>2852.5000000000009</c:v>
                </c:pt>
                <c:pt idx="271">
                  <c:v>2865.0000000000009</c:v>
                </c:pt>
                <c:pt idx="272">
                  <c:v>2877.7000000000007</c:v>
                </c:pt>
                <c:pt idx="273">
                  <c:v>2889.6000000000008</c:v>
                </c:pt>
                <c:pt idx="274">
                  <c:v>2901.400000000001</c:v>
                </c:pt>
                <c:pt idx="275">
                  <c:v>2913.3000000000011</c:v>
                </c:pt>
                <c:pt idx="276">
                  <c:v>2925.0000000000009</c:v>
                </c:pt>
                <c:pt idx="277">
                  <c:v>2937.0000000000009</c:v>
                </c:pt>
                <c:pt idx="278">
                  <c:v>2949.3000000000011</c:v>
                </c:pt>
                <c:pt idx="279">
                  <c:v>2961.5000000000009</c:v>
                </c:pt>
                <c:pt idx="280">
                  <c:v>2972.7000000000007</c:v>
                </c:pt>
                <c:pt idx="281">
                  <c:v>2983.9000000000005</c:v>
                </c:pt>
                <c:pt idx="282">
                  <c:v>2994.8000000000006</c:v>
                </c:pt>
                <c:pt idx="283">
                  <c:v>3005.5000000000005</c:v>
                </c:pt>
                <c:pt idx="284">
                  <c:v>3015.8000000000006</c:v>
                </c:pt>
                <c:pt idx="285">
                  <c:v>3025.6000000000008</c:v>
                </c:pt>
                <c:pt idx="286">
                  <c:v>3035.0000000000009</c:v>
                </c:pt>
                <c:pt idx="287">
                  <c:v>3044.400000000001</c:v>
                </c:pt>
                <c:pt idx="288">
                  <c:v>3053.5000000000009</c:v>
                </c:pt>
                <c:pt idx="289">
                  <c:v>3062.2000000000007</c:v>
                </c:pt>
                <c:pt idx="290">
                  <c:v>3070.8000000000006</c:v>
                </c:pt>
                <c:pt idx="291">
                  <c:v>3079.1000000000008</c:v>
                </c:pt>
                <c:pt idx="292">
                  <c:v>3087.2000000000007</c:v>
                </c:pt>
                <c:pt idx="293">
                  <c:v>3094.9000000000005</c:v>
                </c:pt>
                <c:pt idx="294">
                  <c:v>3102.8000000000006</c:v>
                </c:pt>
                <c:pt idx="295">
                  <c:v>3111.1000000000008</c:v>
                </c:pt>
                <c:pt idx="296">
                  <c:v>3119.2000000000007</c:v>
                </c:pt>
                <c:pt idx="297">
                  <c:v>3127.2000000000007</c:v>
                </c:pt>
                <c:pt idx="298">
                  <c:v>3134.9000000000005</c:v>
                </c:pt>
                <c:pt idx="299">
                  <c:v>3142.5000000000005</c:v>
                </c:pt>
                <c:pt idx="300">
                  <c:v>3150.3000000000006</c:v>
                </c:pt>
                <c:pt idx="301">
                  <c:v>3157.5000000000005</c:v>
                </c:pt>
                <c:pt idx="302">
                  <c:v>3163.7000000000003</c:v>
                </c:pt>
                <c:pt idx="303">
                  <c:v>3170.4</c:v>
                </c:pt>
                <c:pt idx="304">
                  <c:v>3177.4</c:v>
                </c:pt>
                <c:pt idx="305">
                  <c:v>3183.9</c:v>
                </c:pt>
                <c:pt idx="306">
                  <c:v>3189.7000000000003</c:v>
                </c:pt>
                <c:pt idx="307">
                  <c:v>3194.9</c:v>
                </c:pt>
                <c:pt idx="308">
                  <c:v>3200.3</c:v>
                </c:pt>
                <c:pt idx="309">
                  <c:v>3205</c:v>
                </c:pt>
                <c:pt idx="310">
                  <c:v>3209.4</c:v>
                </c:pt>
                <c:pt idx="311">
                  <c:v>3214.7000000000003</c:v>
                </c:pt>
                <c:pt idx="312">
                  <c:v>3220.6000000000004</c:v>
                </c:pt>
                <c:pt idx="313">
                  <c:v>3226.2000000000003</c:v>
                </c:pt>
                <c:pt idx="314">
                  <c:v>3231.1000000000004</c:v>
                </c:pt>
                <c:pt idx="315">
                  <c:v>3236.1000000000004</c:v>
                </c:pt>
                <c:pt idx="316">
                  <c:v>3240.3</c:v>
                </c:pt>
                <c:pt idx="317">
                  <c:v>3244</c:v>
                </c:pt>
                <c:pt idx="318">
                  <c:v>3247.9</c:v>
                </c:pt>
                <c:pt idx="319">
                  <c:v>3252.2000000000003</c:v>
                </c:pt>
                <c:pt idx="320">
                  <c:v>3256.0000000000005</c:v>
                </c:pt>
                <c:pt idx="321">
                  <c:v>3260.4000000000005</c:v>
                </c:pt>
                <c:pt idx="322">
                  <c:v>3264.5000000000005</c:v>
                </c:pt>
                <c:pt idx="323">
                  <c:v>3268.5000000000005</c:v>
                </c:pt>
                <c:pt idx="324">
                  <c:v>3271.7000000000003</c:v>
                </c:pt>
                <c:pt idx="325">
                  <c:v>3274.9</c:v>
                </c:pt>
                <c:pt idx="326">
                  <c:v>3277.8</c:v>
                </c:pt>
                <c:pt idx="327">
                  <c:v>3280.5</c:v>
                </c:pt>
                <c:pt idx="328">
                  <c:v>3283.2</c:v>
                </c:pt>
                <c:pt idx="329">
                  <c:v>3285.7999999999997</c:v>
                </c:pt>
                <c:pt idx="330">
                  <c:v>3288.2</c:v>
                </c:pt>
                <c:pt idx="331">
                  <c:v>3290.5</c:v>
                </c:pt>
                <c:pt idx="332">
                  <c:v>3292.5</c:v>
                </c:pt>
                <c:pt idx="333">
                  <c:v>3294.4</c:v>
                </c:pt>
                <c:pt idx="334">
                  <c:v>3295.5</c:v>
                </c:pt>
                <c:pt idx="335">
                  <c:v>3296.6</c:v>
                </c:pt>
                <c:pt idx="336">
                  <c:v>3298.2</c:v>
                </c:pt>
                <c:pt idx="337">
                  <c:v>3300.2999999999997</c:v>
                </c:pt>
                <c:pt idx="338">
                  <c:v>3302.2</c:v>
                </c:pt>
                <c:pt idx="339">
                  <c:v>3303.8999999999996</c:v>
                </c:pt>
                <c:pt idx="340">
                  <c:v>3305.2999999999997</c:v>
                </c:pt>
                <c:pt idx="341">
                  <c:v>3306.3999999999996</c:v>
                </c:pt>
                <c:pt idx="342">
                  <c:v>3307.5999999999995</c:v>
                </c:pt>
                <c:pt idx="343">
                  <c:v>3309.2999999999993</c:v>
                </c:pt>
                <c:pt idx="344">
                  <c:v>3310.7999999999993</c:v>
                </c:pt>
                <c:pt idx="345">
                  <c:v>3311.7999999999993</c:v>
                </c:pt>
                <c:pt idx="346">
                  <c:v>3313.0999999999995</c:v>
                </c:pt>
                <c:pt idx="347">
                  <c:v>3314.3999999999996</c:v>
                </c:pt>
                <c:pt idx="348">
                  <c:v>3315.4999999999995</c:v>
                </c:pt>
                <c:pt idx="349">
                  <c:v>3316.2999999999997</c:v>
                </c:pt>
                <c:pt idx="350">
                  <c:v>3316.7</c:v>
                </c:pt>
                <c:pt idx="351">
                  <c:v>3317.5</c:v>
                </c:pt>
                <c:pt idx="352">
                  <c:v>3317.8</c:v>
                </c:pt>
                <c:pt idx="353">
                  <c:v>3318.4</c:v>
                </c:pt>
                <c:pt idx="354">
                  <c:v>3319.1</c:v>
                </c:pt>
                <c:pt idx="355">
                  <c:v>3319.7</c:v>
                </c:pt>
                <c:pt idx="356">
                  <c:v>3320.3999999999996</c:v>
                </c:pt>
                <c:pt idx="357">
                  <c:v>3321.4999999999995</c:v>
                </c:pt>
                <c:pt idx="358">
                  <c:v>3321.9999999999995</c:v>
                </c:pt>
                <c:pt idx="359">
                  <c:v>3322.3999999999996</c:v>
                </c:pt>
                <c:pt idx="360">
                  <c:v>3322.7</c:v>
                </c:pt>
                <c:pt idx="361">
                  <c:v>3323.2999999999997</c:v>
                </c:pt>
                <c:pt idx="362">
                  <c:v>3323.8999999999996</c:v>
                </c:pt>
                <c:pt idx="363">
                  <c:v>3324.2</c:v>
                </c:pt>
                <c:pt idx="364">
                  <c:v>3324.8999999999996</c:v>
                </c:pt>
              </c:numCache>
            </c:numRef>
          </c:val>
          <c:smooth val="0"/>
        </c:ser>
        <c:dLbls>
          <c:showLegendKey val="0"/>
          <c:showVal val="1"/>
          <c:showCatName val="0"/>
          <c:showSerName val="0"/>
          <c:showPercent val="0"/>
          <c:showBubbleSize val="0"/>
        </c:dLbls>
        <c:marker val="1"/>
        <c:smooth val="0"/>
        <c:axId val="149568512"/>
        <c:axId val="149570304"/>
      </c:lineChart>
      <c:dateAx>
        <c:axId val="149568512"/>
        <c:scaling>
          <c:orientation val="minMax"/>
        </c:scaling>
        <c:delete val="0"/>
        <c:axPos val="b"/>
        <c:majorGridlines/>
        <c:numFmt formatCode="[$-407]d/\ mmm/;@" sourceLinked="1"/>
        <c:majorTickMark val="none"/>
        <c:minorTickMark val="none"/>
        <c:tickLblPos val="low"/>
        <c:txPr>
          <a:bodyPr rot="-5400000" vert="horz" anchor="ctr" anchorCtr="0"/>
          <a:lstStyle/>
          <a:p>
            <a:pPr>
              <a:defRPr sz="1400"/>
            </a:pPr>
            <a:endParaRPr lang="de-DE"/>
          </a:p>
        </c:txPr>
        <c:crossAx val="149570304"/>
        <c:crossesAt val="-200"/>
        <c:auto val="0"/>
        <c:lblOffset val="100"/>
        <c:baseTimeUnit val="days"/>
      </c:dateAx>
      <c:valAx>
        <c:axId val="149570304"/>
        <c:scaling>
          <c:orientation val="minMax"/>
          <c:min val="-200"/>
        </c:scaling>
        <c:delete val="0"/>
        <c:axPos val="r"/>
        <c:majorGridlines>
          <c:spPr>
            <a:ln>
              <a:prstDash val="sysDash"/>
            </a:ln>
          </c:spPr>
        </c:majorGridlines>
        <c:title>
          <c:tx>
            <c:rich>
              <a:bodyPr rot="5400000" vert="horz" anchor="ctr" anchorCtr="0"/>
              <a:lstStyle/>
              <a:p>
                <a:pPr>
                  <a:defRPr sz="1400"/>
                </a:pPr>
                <a:r>
                  <a:rPr lang="en-US" sz="1400"/>
                  <a:t>Temperatursumme [°K]</a:t>
                </a:r>
              </a:p>
            </c:rich>
          </c:tx>
          <c:layout>
            <c:manualLayout>
              <c:xMode val="edge"/>
              <c:yMode val="edge"/>
              <c:x val="0.97148207175505863"/>
              <c:y val="0.56463761178788818"/>
            </c:manualLayout>
          </c:layout>
          <c:overlay val="0"/>
        </c:title>
        <c:numFmt formatCode="General" sourceLinked="1"/>
        <c:majorTickMark val="out"/>
        <c:minorTickMark val="none"/>
        <c:tickLblPos val="nextTo"/>
        <c:txPr>
          <a:bodyPr/>
          <a:lstStyle/>
          <a:p>
            <a:pPr>
              <a:defRPr sz="1400">
                <a:solidFill>
                  <a:schemeClr val="tx1">
                    <a:lumMod val="50000"/>
                    <a:lumOff val="50000"/>
                  </a:schemeClr>
                </a:solidFill>
              </a:defRPr>
            </a:pPr>
            <a:endParaRPr lang="de-DE"/>
          </a:p>
        </c:txPr>
        <c:crossAx val="149568512"/>
        <c:crosses val="max"/>
        <c:crossBetween val="between"/>
      </c:valAx>
    </c:plotArea>
    <c:legend>
      <c:legendPos val="t"/>
      <c:legendEntry>
        <c:idx val="0"/>
        <c:txPr>
          <a:bodyPr/>
          <a:lstStyle/>
          <a:p>
            <a:pPr>
              <a:defRPr sz="1400"/>
            </a:pPr>
            <a:endParaRPr lang="de-DE"/>
          </a:p>
        </c:txPr>
      </c:legendEntry>
      <c:legendEntry>
        <c:idx val="1"/>
        <c:txPr>
          <a:bodyPr/>
          <a:lstStyle/>
          <a:p>
            <a:pPr>
              <a:defRPr sz="1400"/>
            </a:pPr>
            <a:endParaRPr lang="de-DE"/>
          </a:p>
        </c:txPr>
      </c:legendEntry>
      <c:legendEntry>
        <c:idx val="2"/>
        <c:txPr>
          <a:bodyPr/>
          <a:lstStyle/>
          <a:p>
            <a:pPr>
              <a:defRPr sz="1400"/>
            </a:pPr>
            <a:endParaRPr lang="de-DE"/>
          </a:p>
        </c:txPr>
      </c:legendEntry>
      <c:legendEntry>
        <c:idx val="3"/>
        <c:txPr>
          <a:bodyPr/>
          <a:lstStyle/>
          <a:p>
            <a:pPr>
              <a:defRPr sz="1400"/>
            </a:pPr>
            <a:endParaRPr lang="de-DE"/>
          </a:p>
        </c:txPr>
      </c:legendEntry>
      <c:layout>
        <c:manualLayout>
          <c:xMode val="edge"/>
          <c:yMode val="edge"/>
          <c:x val="3.3973143136667036E-2"/>
          <c:y val="0.19525803955356644"/>
          <c:w val="0.4029823426380319"/>
          <c:h val="0.21142442301095341"/>
        </c:manualLayout>
      </c:layout>
      <c:overlay val="0"/>
      <c:spPr>
        <a:solidFill>
          <a:sysClr val="window" lastClr="FFFFFF"/>
        </a:solidFill>
      </c:spPr>
    </c:legend>
    <c:plotVisOnly val="1"/>
    <c:dispBlanksAs val="gap"/>
    <c:showDLblsOverMax val="0"/>
  </c:chart>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a:pPr>
            <a:r>
              <a:rPr lang="en-US" sz="2000" b="1" i="0" baseline="0" dirty="0" err="1">
                <a:solidFill>
                  <a:srgbClr val="006600"/>
                </a:solidFill>
                <a:effectLst/>
                <a:latin typeface="Arial" panose="020B0604020202020204" pitchFamily="34" charset="0"/>
                <a:cs typeface="Arial" panose="020B0604020202020204" pitchFamily="34" charset="0"/>
              </a:rPr>
              <a:t>Phänologische</a:t>
            </a:r>
            <a:r>
              <a:rPr lang="en-US" sz="2000" b="1" i="0" baseline="0" dirty="0">
                <a:solidFill>
                  <a:srgbClr val="006600"/>
                </a:solidFill>
                <a:effectLst/>
                <a:latin typeface="Arial" panose="020B0604020202020204" pitchFamily="34" charset="0"/>
                <a:cs typeface="Arial" panose="020B0604020202020204" pitchFamily="34" charset="0"/>
              </a:rPr>
              <a:t> </a:t>
            </a:r>
            <a:r>
              <a:rPr lang="en-US" sz="2000" b="1" i="0" baseline="0" dirty="0" err="1">
                <a:solidFill>
                  <a:srgbClr val="006600"/>
                </a:solidFill>
                <a:effectLst/>
                <a:latin typeface="Arial" panose="020B0604020202020204" pitchFamily="34" charset="0"/>
                <a:cs typeface="Arial" panose="020B0604020202020204" pitchFamily="34" charset="0"/>
              </a:rPr>
              <a:t>Entwicklung</a:t>
            </a:r>
            <a:r>
              <a:rPr lang="en-US" sz="2000" b="1" i="0" baseline="0" dirty="0">
                <a:solidFill>
                  <a:srgbClr val="006600"/>
                </a:solidFill>
                <a:effectLst/>
                <a:latin typeface="Arial" panose="020B0604020202020204" pitchFamily="34" charset="0"/>
                <a:cs typeface="Arial" panose="020B0604020202020204" pitchFamily="34" charset="0"/>
              </a:rPr>
              <a:t> des Müller-</a:t>
            </a:r>
            <a:r>
              <a:rPr lang="en-US" sz="2000" b="1" i="0" baseline="0" dirty="0" err="1">
                <a:solidFill>
                  <a:srgbClr val="006600"/>
                </a:solidFill>
                <a:effectLst/>
                <a:latin typeface="Arial" panose="020B0604020202020204" pitchFamily="34" charset="0"/>
                <a:cs typeface="Arial" panose="020B0604020202020204" pitchFamily="34" charset="0"/>
              </a:rPr>
              <a:t>Thurgaus</a:t>
            </a:r>
            <a:r>
              <a:rPr lang="en-US" sz="2000" b="1" i="0" baseline="0" dirty="0">
                <a:solidFill>
                  <a:srgbClr val="006600"/>
                </a:solidFill>
                <a:effectLst/>
              </a:rPr>
              <a:t> </a:t>
            </a:r>
            <a:r>
              <a:rPr lang="en-US" sz="1800" b="1" i="0" baseline="0" dirty="0">
                <a:effectLst/>
              </a:rPr>
              <a:t/>
            </a:r>
            <a:br>
              <a:rPr lang="en-US" sz="1800" b="1" i="0" baseline="0" dirty="0">
                <a:effectLst/>
              </a:rPr>
            </a:br>
            <a:r>
              <a:rPr lang="en-US" sz="1800" b="0" i="0" baseline="0" dirty="0">
                <a:effectLst/>
              </a:rPr>
              <a:t>am </a:t>
            </a:r>
            <a:r>
              <a:rPr lang="en-US" sz="1800" b="0" i="0" baseline="0" dirty="0" err="1">
                <a:effectLst/>
              </a:rPr>
              <a:t>Standort</a:t>
            </a:r>
            <a:r>
              <a:rPr lang="en-US" sz="1800" b="0" i="0" baseline="0" dirty="0">
                <a:effectLst/>
              </a:rPr>
              <a:t> </a:t>
            </a:r>
            <a:r>
              <a:rPr lang="en-US" sz="1800" b="0" i="1" baseline="0" dirty="0">
                <a:effectLst/>
              </a:rPr>
              <a:t>Veitshöchheim </a:t>
            </a:r>
            <a:r>
              <a:rPr lang="en-US" sz="1800" b="0" i="1" baseline="0" dirty="0" err="1">
                <a:effectLst/>
              </a:rPr>
              <a:t>Wölflein</a:t>
            </a:r>
            <a:r>
              <a:rPr lang="en-US" sz="1800" b="0" i="1" baseline="0" dirty="0">
                <a:effectLst/>
              </a:rPr>
              <a:t> </a:t>
            </a:r>
            <a:r>
              <a:rPr lang="en-US" sz="1800" b="1" i="0" baseline="0" dirty="0">
                <a:effectLst/>
              </a:rPr>
              <a:t/>
            </a:r>
            <a:br>
              <a:rPr lang="en-US" sz="1800" b="1" i="0" baseline="0" dirty="0">
                <a:effectLst/>
              </a:rPr>
            </a:br>
            <a:r>
              <a:rPr lang="en-US" sz="1800" b="1" i="0" baseline="0" dirty="0">
                <a:effectLst/>
              </a:rPr>
              <a:t>in </a:t>
            </a:r>
            <a:r>
              <a:rPr lang="en-US" sz="1800" b="1" i="0" baseline="0" dirty="0" err="1">
                <a:effectLst/>
              </a:rPr>
              <a:t>Abweichung</a:t>
            </a:r>
            <a:r>
              <a:rPr lang="en-US" sz="1800" b="1" i="0" baseline="0" dirty="0">
                <a:effectLst/>
              </a:rPr>
              <a:t> von der Norm (1981-2010)</a:t>
            </a:r>
            <a:endParaRPr lang="de-DE" dirty="0">
              <a:effectLst/>
            </a:endParaRPr>
          </a:p>
        </c:rich>
      </c:tx>
      <c:layout>
        <c:manualLayout>
          <c:xMode val="edge"/>
          <c:yMode val="edge"/>
          <c:x val="6.9964870250515572E-3"/>
          <c:y val="0"/>
        </c:manualLayout>
      </c:layout>
      <c:overlay val="0"/>
    </c:title>
    <c:autoTitleDeleted val="0"/>
    <c:plotArea>
      <c:layout>
        <c:manualLayout>
          <c:layoutTarget val="inner"/>
          <c:xMode val="edge"/>
          <c:yMode val="edge"/>
          <c:x val="0.10639731399409079"/>
          <c:y val="0.18617722360764755"/>
          <c:w val="0.80045640612409352"/>
          <c:h val="0.68195976724854535"/>
        </c:manualLayout>
      </c:layout>
      <c:barChart>
        <c:barDir val="col"/>
        <c:grouping val="clustered"/>
        <c:varyColors val="0"/>
        <c:ser>
          <c:idx val="0"/>
          <c:order val="0"/>
          <c:tx>
            <c:strRef>
              <c:f>'MTh-Abw.Norm (2)'!$M$28</c:f>
              <c:strCache>
                <c:ptCount val="1"/>
                <c:pt idx="0">
                  <c:v>2007</c:v>
                </c:pt>
              </c:strCache>
            </c:strRef>
          </c:tx>
          <c:spPr>
            <a:solidFill>
              <a:schemeClr val="accent3">
                <a:lumMod val="60000"/>
                <a:lumOff val="40000"/>
              </a:schemeClr>
            </a:solidFill>
          </c:spPr>
          <c:invertIfNegative val="0"/>
          <c:cat>
            <c:multiLvlStrRef>
              <c:f>'MTh-Abw.Norm (2)'!$N$20:$V$21</c:f>
              <c:multiLvlStrCache>
                <c:ptCount val="9"/>
                <c:lvl>
                  <c:pt idx="0">
                    <c:v>01</c:v>
                  </c:pt>
                  <c:pt idx="1">
                    <c:v>09</c:v>
                  </c:pt>
                  <c:pt idx="2">
                    <c:v>12</c:v>
                  </c:pt>
                  <c:pt idx="3">
                    <c:v>63</c:v>
                  </c:pt>
                  <c:pt idx="4">
                    <c:v>65</c:v>
                  </c:pt>
                  <c:pt idx="5">
                    <c:v>68</c:v>
                  </c:pt>
                  <c:pt idx="6">
                    <c:v>75</c:v>
                  </c:pt>
                  <c:pt idx="7">
                    <c:v>81</c:v>
                  </c:pt>
                  <c:pt idx="8">
                    <c:v>89</c:v>
                  </c:pt>
                </c:lvl>
                <c:lvl>
                  <c:pt idx="0">
                    <c:v>7. Apr.</c:v>
                  </c:pt>
                  <c:pt idx="1">
                    <c:v>28. Apr.</c:v>
                  </c:pt>
                  <c:pt idx="2">
                    <c:v>8. Mai.</c:v>
                  </c:pt>
                  <c:pt idx="3">
                    <c:v>17. Jun.</c:v>
                  </c:pt>
                  <c:pt idx="4">
                    <c:v>19. Jun.</c:v>
                  </c:pt>
                  <c:pt idx="5">
                    <c:v>22. Jun.</c:v>
                  </c:pt>
                  <c:pt idx="6">
                    <c:v>12. Jul.</c:v>
                  </c:pt>
                  <c:pt idx="7">
                    <c:v>8. Aug.</c:v>
                  </c:pt>
                  <c:pt idx="8">
                    <c:v>1. Okt.</c:v>
                  </c:pt>
                </c:lvl>
              </c:multiLvlStrCache>
            </c:multiLvlStrRef>
          </c:cat>
          <c:val>
            <c:numRef>
              <c:f>'MTh-Abw.Norm (2)'!$N$28:$V$28</c:f>
              <c:numCache>
                <c:formatCode>0.0</c:formatCode>
                <c:ptCount val="9"/>
                <c:pt idx="0">
                  <c:v>-8.5666666666656965</c:v>
                </c:pt>
                <c:pt idx="1">
                  <c:v>-14.69999999999709</c:v>
                </c:pt>
                <c:pt idx="2">
                  <c:v>-17.266666666670062</c:v>
                </c:pt>
                <c:pt idx="3">
                  <c:v>-16.533333333332848</c:v>
                </c:pt>
                <c:pt idx="4">
                  <c:v>-16.966666666667152</c:v>
                </c:pt>
                <c:pt idx="5">
                  <c:v>-17.866666666668607</c:v>
                </c:pt>
                <c:pt idx="6">
                  <c:v>-24.933333333334303</c:v>
                </c:pt>
                <c:pt idx="7">
                  <c:v>-16.80000000000291</c:v>
                </c:pt>
                <c:pt idx="8">
                  <c:v>-16.69999999999709</c:v>
                </c:pt>
              </c:numCache>
            </c:numRef>
          </c:val>
        </c:ser>
        <c:ser>
          <c:idx val="1"/>
          <c:order val="1"/>
          <c:tx>
            <c:strRef>
              <c:f>'MTh-Abw.Norm (2)'!$M$29</c:f>
              <c:strCache>
                <c:ptCount val="1"/>
                <c:pt idx="0">
                  <c:v>2008</c:v>
                </c:pt>
              </c:strCache>
            </c:strRef>
          </c:tx>
          <c:spPr>
            <a:solidFill>
              <a:schemeClr val="accent3"/>
            </a:solidFill>
          </c:spPr>
          <c:invertIfNegative val="0"/>
          <c:cat>
            <c:multiLvlStrRef>
              <c:f>'MTh-Abw.Norm (2)'!$N$20:$V$21</c:f>
              <c:multiLvlStrCache>
                <c:ptCount val="9"/>
                <c:lvl>
                  <c:pt idx="0">
                    <c:v>01</c:v>
                  </c:pt>
                  <c:pt idx="1">
                    <c:v>09</c:v>
                  </c:pt>
                  <c:pt idx="2">
                    <c:v>12</c:v>
                  </c:pt>
                  <c:pt idx="3">
                    <c:v>63</c:v>
                  </c:pt>
                  <c:pt idx="4">
                    <c:v>65</c:v>
                  </c:pt>
                  <c:pt idx="5">
                    <c:v>68</c:v>
                  </c:pt>
                  <c:pt idx="6">
                    <c:v>75</c:v>
                  </c:pt>
                  <c:pt idx="7">
                    <c:v>81</c:v>
                  </c:pt>
                  <c:pt idx="8">
                    <c:v>89</c:v>
                  </c:pt>
                </c:lvl>
                <c:lvl>
                  <c:pt idx="0">
                    <c:v>7. Apr.</c:v>
                  </c:pt>
                  <c:pt idx="1">
                    <c:v>28. Apr.</c:v>
                  </c:pt>
                  <c:pt idx="2">
                    <c:v>8. Mai.</c:v>
                  </c:pt>
                  <c:pt idx="3">
                    <c:v>17. Jun.</c:v>
                  </c:pt>
                  <c:pt idx="4">
                    <c:v>19. Jun.</c:v>
                  </c:pt>
                  <c:pt idx="5">
                    <c:v>22. Jun.</c:v>
                  </c:pt>
                  <c:pt idx="6">
                    <c:v>12. Jul.</c:v>
                  </c:pt>
                  <c:pt idx="7">
                    <c:v>8. Aug.</c:v>
                  </c:pt>
                  <c:pt idx="8">
                    <c:v>1. Okt.</c:v>
                  </c:pt>
                </c:lvl>
              </c:multiLvlStrCache>
            </c:multiLvlStrRef>
          </c:cat>
          <c:val>
            <c:numRef>
              <c:f>'MTh-Abw.Norm (2)'!$N$29:$V$29</c:f>
              <c:numCache>
                <c:formatCode>0.0</c:formatCode>
                <c:ptCount val="9"/>
                <c:pt idx="0">
                  <c:v>-0.56666666666569654</c:v>
                </c:pt>
                <c:pt idx="1">
                  <c:v>3.3000000000029104</c:v>
                </c:pt>
                <c:pt idx="2">
                  <c:v>-1.2666666666700621</c:v>
                </c:pt>
                <c:pt idx="3">
                  <c:v>-9.5333333333328483</c:v>
                </c:pt>
                <c:pt idx="4">
                  <c:v>-10.966666666667152</c:v>
                </c:pt>
                <c:pt idx="5">
                  <c:v>-11.866666666668607</c:v>
                </c:pt>
                <c:pt idx="6">
                  <c:v>-11.933333333334303</c:v>
                </c:pt>
                <c:pt idx="7">
                  <c:v>-10.80000000000291</c:v>
                </c:pt>
                <c:pt idx="8">
                  <c:v>-9.6999999999970896</c:v>
                </c:pt>
              </c:numCache>
            </c:numRef>
          </c:val>
        </c:ser>
        <c:ser>
          <c:idx val="2"/>
          <c:order val="2"/>
          <c:tx>
            <c:strRef>
              <c:f>'MTh-Abw.Norm (2)'!$M$30</c:f>
              <c:strCache>
                <c:ptCount val="1"/>
                <c:pt idx="0">
                  <c:v>2009</c:v>
                </c:pt>
              </c:strCache>
            </c:strRef>
          </c:tx>
          <c:spPr>
            <a:solidFill>
              <a:schemeClr val="accent3">
                <a:lumMod val="75000"/>
              </a:schemeClr>
            </a:solidFill>
          </c:spPr>
          <c:invertIfNegative val="0"/>
          <c:cat>
            <c:multiLvlStrRef>
              <c:f>'MTh-Abw.Norm (2)'!$N$20:$V$21</c:f>
              <c:multiLvlStrCache>
                <c:ptCount val="9"/>
                <c:lvl>
                  <c:pt idx="0">
                    <c:v>01</c:v>
                  </c:pt>
                  <c:pt idx="1">
                    <c:v>09</c:v>
                  </c:pt>
                  <c:pt idx="2">
                    <c:v>12</c:v>
                  </c:pt>
                  <c:pt idx="3">
                    <c:v>63</c:v>
                  </c:pt>
                  <c:pt idx="4">
                    <c:v>65</c:v>
                  </c:pt>
                  <c:pt idx="5">
                    <c:v>68</c:v>
                  </c:pt>
                  <c:pt idx="6">
                    <c:v>75</c:v>
                  </c:pt>
                  <c:pt idx="7">
                    <c:v>81</c:v>
                  </c:pt>
                  <c:pt idx="8">
                    <c:v>89</c:v>
                  </c:pt>
                </c:lvl>
                <c:lvl>
                  <c:pt idx="0">
                    <c:v>7. Apr.</c:v>
                  </c:pt>
                  <c:pt idx="1">
                    <c:v>28. Apr.</c:v>
                  </c:pt>
                  <c:pt idx="2">
                    <c:v>8. Mai.</c:v>
                  </c:pt>
                  <c:pt idx="3">
                    <c:v>17. Jun.</c:v>
                  </c:pt>
                  <c:pt idx="4">
                    <c:v>19. Jun.</c:v>
                  </c:pt>
                  <c:pt idx="5">
                    <c:v>22. Jun.</c:v>
                  </c:pt>
                  <c:pt idx="6">
                    <c:v>12. Jul.</c:v>
                  </c:pt>
                  <c:pt idx="7">
                    <c:v>8. Aug.</c:v>
                  </c:pt>
                  <c:pt idx="8">
                    <c:v>1. Okt.</c:v>
                  </c:pt>
                </c:lvl>
              </c:multiLvlStrCache>
            </c:multiLvlStrRef>
          </c:cat>
          <c:val>
            <c:numRef>
              <c:f>'MTh-Abw.Norm (2)'!$N$30:$V$30</c:f>
              <c:numCache>
                <c:formatCode>0.0</c:formatCode>
                <c:ptCount val="9"/>
                <c:pt idx="0">
                  <c:v>-1.5666666666656965</c:v>
                </c:pt>
                <c:pt idx="1">
                  <c:v>-12.69999999999709</c:v>
                </c:pt>
                <c:pt idx="2">
                  <c:v>-16.266666666670062</c:v>
                </c:pt>
                <c:pt idx="3">
                  <c:v>-5.5333333333328483</c:v>
                </c:pt>
                <c:pt idx="4">
                  <c:v>-6.9666666666671517</c:v>
                </c:pt>
                <c:pt idx="5">
                  <c:v>-8.8666666666686069</c:v>
                </c:pt>
                <c:pt idx="6">
                  <c:v>-2.9333333333343035</c:v>
                </c:pt>
                <c:pt idx="7">
                  <c:v>-6.8000000000029104</c:v>
                </c:pt>
                <c:pt idx="8">
                  <c:v>-9.6999999999970896</c:v>
                </c:pt>
              </c:numCache>
            </c:numRef>
          </c:val>
        </c:ser>
        <c:ser>
          <c:idx val="3"/>
          <c:order val="3"/>
          <c:tx>
            <c:strRef>
              <c:f>'MTh-Abw.Norm (2)'!$M$31</c:f>
              <c:strCache>
                <c:ptCount val="1"/>
                <c:pt idx="0">
                  <c:v>2010</c:v>
                </c:pt>
              </c:strCache>
            </c:strRef>
          </c:tx>
          <c:spPr>
            <a:solidFill>
              <a:schemeClr val="accent3">
                <a:lumMod val="50000"/>
              </a:schemeClr>
            </a:solidFill>
          </c:spPr>
          <c:invertIfNegative val="0"/>
          <c:cat>
            <c:multiLvlStrRef>
              <c:f>'MTh-Abw.Norm (2)'!$N$20:$V$21</c:f>
              <c:multiLvlStrCache>
                <c:ptCount val="9"/>
                <c:lvl>
                  <c:pt idx="0">
                    <c:v>01</c:v>
                  </c:pt>
                  <c:pt idx="1">
                    <c:v>09</c:v>
                  </c:pt>
                  <c:pt idx="2">
                    <c:v>12</c:v>
                  </c:pt>
                  <c:pt idx="3">
                    <c:v>63</c:v>
                  </c:pt>
                  <c:pt idx="4">
                    <c:v>65</c:v>
                  </c:pt>
                  <c:pt idx="5">
                    <c:v>68</c:v>
                  </c:pt>
                  <c:pt idx="6">
                    <c:v>75</c:v>
                  </c:pt>
                  <c:pt idx="7">
                    <c:v>81</c:v>
                  </c:pt>
                  <c:pt idx="8">
                    <c:v>89</c:v>
                  </c:pt>
                </c:lvl>
                <c:lvl>
                  <c:pt idx="0">
                    <c:v>7. Apr.</c:v>
                  </c:pt>
                  <c:pt idx="1">
                    <c:v>28. Apr.</c:v>
                  </c:pt>
                  <c:pt idx="2">
                    <c:v>8. Mai.</c:v>
                  </c:pt>
                  <c:pt idx="3">
                    <c:v>17. Jun.</c:v>
                  </c:pt>
                  <c:pt idx="4">
                    <c:v>19. Jun.</c:v>
                  </c:pt>
                  <c:pt idx="5">
                    <c:v>22. Jun.</c:v>
                  </c:pt>
                  <c:pt idx="6">
                    <c:v>12. Jul.</c:v>
                  </c:pt>
                  <c:pt idx="7">
                    <c:v>8. Aug.</c:v>
                  </c:pt>
                  <c:pt idx="8">
                    <c:v>1. Okt.</c:v>
                  </c:pt>
                </c:lvl>
              </c:multiLvlStrCache>
            </c:multiLvlStrRef>
          </c:cat>
          <c:val>
            <c:numRef>
              <c:f>'MTh-Abw.Norm (2)'!$N$31:$V$31</c:f>
              <c:numCache>
                <c:formatCode>0.0</c:formatCode>
                <c:ptCount val="9"/>
                <c:pt idx="0">
                  <c:v>-6.5666666666656965</c:v>
                </c:pt>
                <c:pt idx="1">
                  <c:v>0.30000000000291038</c:v>
                </c:pt>
                <c:pt idx="2">
                  <c:v>-2.2666666666700621</c:v>
                </c:pt>
                <c:pt idx="3">
                  <c:v>6.4666666666671517</c:v>
                </c:pt>
                <c:pt idx="4">
                  <c:v>5.0333333333328483</c:v>
                </c:pt>
                <c:pt idx="5">
                  <c:v>3.1333333333313931</c:v>
                </c:pt>
                <c:pt idx="6">
                  <c:v>-0.93333333333430346</c:v>
                </c:pt>
                <c:pt idx="7">
                  <c:v>0.19999999999708962</c:v>
                </c:pt>
                <c:pt idx="8">
                  <c:v>-10.69999999999709</c:v>
                </c:pt>
              </c:numCache>
            </c:numRef>
          </c:val>
        </c:ser>
        <c:ser>
          <c:idx val="4"/>
          <c:order val="4"/>
          <c:tx>
            <c:strRef>
              <c:f>'MTh-Abw.Norm (2)'!$M$32</c:f>
              <c:strCache>
                <c:ptCount val="1"/>
                <c:pt idx="0">
                  <c:v>2011</c:v>
                </c:pt>
              </c:strCache>
            </c:strRef>
          </c:tx>
          <c:spPr>
            <a:solidFill>
              <a:schemeClr val="accent2">
                <a:lumMod val="40000"/>
                <a:lumOff val="60000"/>
              </a:schemeClr>
            </a:solidFill>
          </c:spPr>
          <c:invertIfNegative val="0"/>
          <c:cat>
            <c:multiLvlStrRef>
              <c:f>'MTh-Abw.Norm (2)'!$N$20:$V$21</c:f>
              <c:multiLvlStrCache>
                <c:ptCount val="9"/>
                <c:lvl>
                  <c:pt idx="0">
                    <c:v>01</c:v>
                  </c:pt>
                  <c:pt idx="1">
                    <c:v>09</c:v>
                  </c:pt>
                  <c:pt idx="2">
                    <c:v>12</c:v>
                  </c:pt>
                  <c:pt idx="3">
                    <c:v>63</c:v>
                  </c:pt>
                  <c:pt idx="4">
                    <c:v>65</c:v>
                  </c:pt>
                  <c:pt idx="5">
                    <c:v>68</c:v>
                  </c:pt>
                  <c:pt idx="6">
                    <c:v>75</c:v>
                  </c:pt>
                  <c:pt idx="7">
                    <c:v>81</c:v>
                  </c:pt>
                  <c:pt idx="8">
                    <c:v>89</c:v>
                  </c:pt>
                </c:lvl>
                <c:lvl>
                  <c:pt idx="0">
                    <c:v>7. Apr.</c:v>
                  </c:pt>
                  <c:pt idx="1">
                    <c:v>28. Apr.</c:v>
                  </c:pt>
                  <c:pt idx="2">
                    <c:v>8. Mai.</c:v>
                  </c:pt>
                  <c:pt idx="3">
                    <c:v>17. Jun.</c:v>
                  </c:pt>
                  <c:pt idx="4">
                    <c:v>19. Jun.</c:v>
                  </c:pt>
                  <c:pt idx="5">
                    <c:v>22. Jun.</c:v>
                  </c:pt>
                  <c:pt idx="6">
                    <c:v>12. Jul.</c:v>
                  </c:pt>
                  <c:pt idx="7">
                    <c:v>8. Aug.</c:v>
                  </c:pt>
                  <c:pt idx="8">
                    <c:v>1. Okt.</c:v>
                  </c:pt>
                </c:lvl>
              </c:multiLvlStrCache>
            </c:multiLvlStrRef>
          </c:cat>
          <c:val>
            <c:numRef>
              <c:f>'MTh-Abw.Norm (2)'!$N$32:$V$32</c:f>
              <c:numCache>
                <c:formatCode>0.0</c:formatCode>
                <c:ptCount val="9"/>
                <c:pt idx="0">
                  <c:v>-6.5666666666656965</c:v>
                </c:pt>
                <c:pt idx="1">
                  <c:v>-10.69999999999709</c:v>
                </c:pt>
                <c:pt idx="2">
                  <c:v>-15.266666666670062</c:v>
                </c:pt>
                <c:pt idx="3">
                  <c:v>-17.533333333332848</c:v>
                </c:pt>
                <c:pt idx="4">
                  <c:v>-14.966666666667152</c:v>
                </c:pt>
                <c:pt idx="5">
                  <c:v>-16.866666666668607</c:v>
                </c:pt>
                <c:pt idx="6">
                  <c:v>-12.933333333334303</c:v>
                </c:pt>
                <c:pt idx="7">
                  <c:v>-11.80000000000291</c:v>
                </c:pt>
                <c:pt idx="8">
                  <c:v>-11.69999999999709</c:v>
                </c:pt>
              </c:numCache>
            </c:numRef>
          </c:val>
        </c:ser>
        <c:ser>
          <c:idx val="5"/>
          <c:order val="5"/>
          <c:tx>
            <c:strRef>
              <c:f>'MTh-Abw.Norm (2)'!$M$33</c:f>
              <c:strCache>
                <c:ptCount val="1"/>
                <c:pt idx="0">
                  <c:v>2012</c:v>
                </c:pt>
              </c:strCache>
            </c:strRef>
          </c:tx>
          <c:spPr>
            <a:solidFill>
              <a:schemeClr val="accent2"/>
            </a:solidFill>
          </c:spPr>
          <c:invertIfNegative val="0"/>
          <c:cat>
            <c:multiLvlStrRef>
              <c:f>'MTh-Abw.Norm (2)'!$N$20:$V$21</c:f>
              <c:multiLvlStrCache>
                <c:ptCount val="9"/>
                <c:lvl>
                  <c:pt idx="0">
                    <c:v>01</c:v>
                  </c:pt>
                  <c:pt idx="1">
                    <c:v>09</c:v>
                  </c:pt>
                  <c:pt idx="2">
                    <c:v>12</c:v>
                  </c:pt>
                  <c:pt idx="3">
                    <c:v>63</c:v>
                  </c:pt>
                  <c:pt idx="4">
                    <c:v>65</c:v>
                  </c:pt>
                  <c:pt idx="5">
                    <c:v>68</c:v>
                  </c:pt>
                  <c:pt idx="6">
                    <c:v>75</c:v>
                  </c:pt>
                  <c:pt idx="7">
                    <c:v>81</c:v>
                  </c:pt>
                  <c:pt idx="8">
                    <c:v>89</c:v>
                  </c:pt>
                </c:lvl>
                <c:lvl>
                  <c:pt idx="0">
                    <c:v>7. Apr.</c:v>
                  </c:pt>
                  <c:pt idx="1">
                    <c:v>28. Apr.</c:v>
                  </c:pt>
                  <c:pt idx="2">
                    <c:v>8. Mai.</c:v>
                  </c:pt>
                  <c:pt idx="3">
                    <c:v>17. Jun.</c:v>
                  </c:pt>
                  <c:pt idx="4">
                    <c:v>19. Jun.</c:v>
                  </c:pt>
                  <c:pt idx="5">
                    <c:v>22. Jun.</c:v>
                  </c:pt>
                  <c:pt idx="6">
                    <c:v>12. Jul.</c:v>
                  </c:pt>
                  <c:pt idx="7">
                    <c:v>8. Aug.</c:v>
                  </c:pt>
                  <c:pt idx="8">
                    <c:v>1. Okt.</c:v>
                  </c:pt>
                </c:lvl>
              </c:multiLvlStrCache>
            </c:multiLvlStrRef>
          </c:cat>
          <c:val>
            <c:numRef>
              <c:f>'MTh-Abw.Norm (2)'!$N$33:$V$33</c:f>
              <c:numCache>
                <c:formatCode>0.0</c:formatCode>
                <c:ptCount val="9"/>
                <c:pt idx="0">
                  <c:v>-8.5666666666656965</c:v>
                </c:pt>
                <c:pt idx="1">
                  <c:v>1.3000000000029104</c:v>
                </c:pt>
                <c:pt idx="2">
                  <c:v>-5.2666666666700621</c:v>
                </c:pt>
                <c:pt idx="3">
                  <c:v>-9.5333333333328483</c:v>
                </c:pt>
                <c:pt idx="4">
                  <c:v>-8.9666666666671517</c:v>
                </c:pt>
                <c:pt idx="5">
                  <c:v>-8.8666666666686069</c:v>
                </c:pt>
                <c:pt idx="6">
                  <c:v>-6.9333333333343035</c:v>
                </c:pt>
                <c:pt idx="7">
                  <c:v>-2.8000000000029104</c:v>
                </c:pt>
                <c:pt idx="8">
                  <c:v>-7.6999999999970896</c:v>
                </c:pt>
              </c:numCache>
            </c:numRef>
          </c:val>
        </c:ser>
        <c:ser>
          <c:idx val="6"/>
          <c:order val="6"/>
          <c:tx>
            <c:strRef>
              <c:f>'MTh-Abw.Norm (2)'!$M$34</c:f>
              <c:strCache>
                <c:ptCount val="1"/>
                <c:pt idx="0">
                  <c:v>2013</c:v>
                </c:pt>
              </c:strCache>
            </c:strRef>
          </c:tx>
          <c:spPr>
            <a:solidFill>
              <a:schemeClr val="accent2">
                <a:lumMod val="75000"/>
              </a:schemeClr>
            </a:solidFill>
            <a:ln>
              <a:solidFill>
                <a:schemeClr val="accent2">
                  <a:lumMod val="50000"/>
                </a:schemeClr>
              </a:solidFill>
            </a:ln>
          </c:spPr>
          <c:invertIfNegative val="0"/>
          <c:dPt>
            <c:idx val="8"/>
            <c:invertIfNegative val="0"/>
            <c:bubble3D val="0"/>
          </c:dPt>
          <c:cat>
            <c:multiLvlStrRef>
              <c:f>'MTh-Abw.Norm (2)'!$N$20:$V$21</c:f>
              <c:multiLvlStrCache>
                <c:ptCount val="9"/>
                <c:lvl>
                  <c:pt idx="0">
                    <c:v>01</c:v>
                  </c:pt>
                  <c:pt idx="1">
                    <c:v>09</c:v>
                  </c:pt>
                  <c:pt idx="2">
                    <c:v>12</c:v>
                  </c:pt>
                  <c:pt idx="3">
                    <c:v>63</c:v>
                  </c:pt>
                  <c:pt idx="4">
                    <c:v>65</c:v>
                  </c:pt>
                  <c:pt idx="5">
                    <c:v>68</c:v>
                  </c:pt>
                  <c:pt idx="6">
                    <c:v>75</c:v>
                  </c:pt>
                  <c:pt idx="7">
                    <c:v>81</c:v>
                  </c:pt>
                  <c:pt idx="8">
                    <c:v>89</c:v>
                  </c:pt>
                </c:lvl>
                <c:lvl>
                  <c:pt idx="0">
                    <c:v>7. Apr.</c:v>
                  </c:pt>
                  <c:pt idx="1">
                    <c:v>28. Apr.</c:v>
                  </c:pt>
                  <c:pt idx="2">
                    <c:v>8. Mai.</c:v>
                  </c:pt>
                  <c:pt idx="3">
                    <c:v>17. Jun.</c:v>
                  </c:pt>
                  <c:pt idx="4">
                    <c:v>19. Jun.</c:v>
                  </c:pt>
                  <c:pt idx="5">
                    <c:v>22. Jun.</c:v>
                  </c:pt>
                  <c:pt idx="6">
                    <c:v>12. Jul.</c:v>
                  </c:pt>
                  <c:pt idx="7">
                    <c:v>8. Aug.</c:v>
                  </c:pt>
                  <c:pt idx="8">
                    <c:v>1. Okt.</c:v>
                  </c:pt>
                </c:lvl>
              </c:multiLvlStrCache>
            </c:multiLvlStrRef>
          </c:cat>
          <c:val>
            <c:numRef>
              <c:f>'MTh-Abw.Norm (2)'!$N$34:$V$34</c:f>
              <c:numCache>
                <c:formatCode>0.0</c:formatCode>
                <c:ptCount val="9"/>
                <c:pt idx="0">
                  <c:v>10.433333333334303</c:v>
                </c:pt>
                <c:pt idx="1">
                  <c:v>3.3000000000029104</c:v>
                </c:pt>
                <c:pt idx="2">
                  <c:v>0.73333333332993789</c:v>
                </c:pt>
                <c:pt idx="3">
                  <c:v>6.4666666666671517</c:v>
                </c:pt>
                <c:pt idx="4">
                  <c:v>7.0333333333328483</c:v>
                </c:pt>
                <c:pt idx="5">
                  <c:v>7.1333333333313931</c:v>
                </c:pt>
                <c:pt idx="6">
                  <c:v>9.0666666666656965</c:v>
                </c:pt>
                <c:pt idx="7">
                  <c:v>10.19999999999709</c:v>
                </c:pt>
                <c:pt idx="8">
                  <c:v>-0.69999999999708962</c:v>
                </c:pt>
              </c:numCache>
            </c:numRef>
          </c:val>
        </c:ser>
        <c:ser>
          <c:idx val="7"/>
          <c:order val="7"/>
          <c:tx>
            <c:v>2014</c:v>
          </c:tx>
          <c:spPr>
            <a:solidFill>
              <a:schemeClr val="accent6">
                <a:lumMod val="75000"/>
              </a:schemeClr>
            </a:solidFill>
            <a:effectLst>
              <a:outerShdw blurRad="50800" dist="38100" dir="2700000" algn="tl" rotWithShape="0">
                <a:prstClr val="black">
                  <a:alpha val="40000"/>
                </a:prstClr>
              </a:outerShdw>
            </a:effectLst>
          </c:spPr>
          <c:invertIfNegative val="0"/>
          <c:val>
            <c:numRef>
              <c:f>'MTh-Abw.Norm (2)'!$N$35:$V$35</c:f>
              <c:numCache>
                <c:formatCode>0.0</c:formatCode>
                <c:ptCount val="9"/>
                <c:pt idx="0">
                  <c:v>-28.566666666665697</c:v>
                </c:pt>
                <c:pt idx="1">
                  <c:v>-24.69999999999709</c:v>
                </c:pt>
                <c:pt idx="2">
                  <c:v>-16.266666666670062</c:v>
                </c:pt>
                <c:pt idx="3">
                  <c:v>-11.533333333332848</c:v>
                </c:pt>
                <c:pt idx="4">
                  <c:v>-12.966666666667152</c:v>
                </c:pt>
                <c:pt idx="5">
                  <c:v>-14.866666666668607</c:v>
                </c:pt>
                <c:pt idx="6">
                  <c:v>-24.933333333334303</c:v>
                </c:pt>
                <c:pt idx="7">
                  <c:v>-9.8000000000029104</c:v>
                </c:pt>
                <c:pt idx="8">
                  <c:v>-14.69999999999709</c:v>
                </c:pt>
              </c:numCache>
            </c:numRef>
          </c:val>
        </c:ser>
        <c:dLbls>
          <c:showLegendKey val="0"/>
          <c:showVal val="0"/>
          <c:showCatName val="0"/>
          <c:showSerName val="0"/>
          <c:showPercent val="0"/>
          <c:showBubbleSize val="0"/>
        </c:dLbls>
        <c:gapWidth val="150"/>
        <c:axId val="150886656"/>
        <c:axId val="150888448"/>
      </c:barChart>
      <c:catAx>
        <c:axId val="150886656"/>
        <c:scaling>
          <c:orientation val="minMax"/>
        </c:scaling>
        <c:delete val="0"/>
        <c:axPos val="b"/>
        <c:majorTickMark val="out"/>
        <c:minorTickMark val="none"/>
        <c:tickLblPos val="low"/>
        <c:txPr>
          <a:bodyPr/>
          <a:lstStyle/>
          <a:p>
            <a:pPr>
              <a:defRPr sz="1400"/>
            </a:pPr>
            <a:endParaRPr lang="de-DE"/>
          </a:p>
        </c:txPr>
        <c:crossAx val="150888448"/>
        <c:crosses val="autoZero"/>
        <c:auto val="1"/>
        <c:lblAlgn val="ctr"/>
        <c:lblOffset val="100"/>
        <c:noMultiLvlLbl val="0"/>
      </c:catAx>
      <c:valAx>
        <c:axId val="150888448"/>
        <c:scaling>
          <c:orientation val="minMax"/>
          <c:max val="14"/>
          <c:min val="-35"/>
        </c:scaling>
        <c:delete val="0"/>
        <c:axPos val="l"/>
        <c:majorGridlines/>
        <c:numFmt formatCode="0.0" sourceLinked="1"/>
        <c:majorTickMark val="out"/>
        <c:minorTickMark val="none"/>
        <c:tickLblPos val="nextTo"/>
        <c:txPr>
          <a:bodyPr/>
          <a:lstStyle/>
          <a:p>
            <a:pPr>
              <a:defRPr sz="1400" b="1"/>
            </a:pPr>
            <a:endParaRPr lang="de-DE"/>
          </a:p>
        </c:txPr>
        <c:crossAx val="150886656"/>
        <c:crosses val="autoZero"/>
        <c:crossBetween val="between"/>
        <c:majorUnit val="7"/>
      </c:valAx>
    </c:plotArea>
    <c:legend>
      <c:legendPos val="r"/>
      <c:layout>
        <c:manualLayout>
          <c:xMode val="edge"/>
          <c:yMode val="edge"/>
          <c:x val="0.92391447757185063"/>
          <c:y val="0.12469243557772235"/>
          <c:w val="6.7983838339504388E-2"/>
          <c:h val="0.38753738790286235"/>
        </c:manualLayout>
      </c:layout>
      <c:overlay val="0"/>
      <c:txPr>
        <a:bodyPr/>
        <a:lstStyle/>
        <a:p>
          <a:pPr>
            <a:defRPr sz="1400"/>
          </a:pPr>
          <a:endParaRPr lang="de-DE"/>
        </a:p>
      </c:txPr>
    </c:legend>
    <c:plotVisOnly val="1"/>
    <c:dispBlanksAs val="gap"/>
    <c:showDLblsOverMax val="0"/>
  </c:chart>
  <c:spPr>
    <a:effectLst>
      <a:glow rad="63500">
        <a:schemeClr val="accent5">
          <a:satMod val="175000"/>
          <a:alpha val="40000"/>
        </a:schemeClr>
      </a:glow>
    </a:effectLst>
  </c:sp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sz="1450" b="0" i="0" u="none" strike="noStrike" baseline="0">
                <a:solidFill>
                  <a:srgbClr val="000000"/>
                </a:solidFill>
                <a:latin typeface="Arial"/>
                <a:ea typeface="Arial"/>
                <a:cs typeface="Arial"/>
              </a:defRPr>
            </a:pPr>
            <a:r>
              <a:rPr lang="de-DE" sz="1875" b="0" i="0" u="none" strike="noStrike" baseline="0" dirty="0">
                <a:solidFill>
                  <a:srgbClr val="000000"/>
                </a:solidFill>
                <a:latin typeface="Arial"/>
                <a:cs typeface="Arial"/>
              </a:rPr>
              <a:t>Standort: </a:t>
            </a:r>
            <a:r>
              <a:rPr lang="de-DE" sz="1875" b="0" i="1" u="none" strike="noStrike" baseline="0" dirty="0">
                <a:solidFill>
                  <a:srgbClr val="000000"/>
                </a:solidFill>
                <a:latin typeface="Arial"/>
                <a:cs typeface="Arial"/>
              </a:rPr>
              <a:t>Veitshöchheim Wölflein</a:t>
            </a:r>
            <a:r>
              <a:rPr lang="de-DE" sz="1875" b="0" i="0" u="none" strike="noStrike" baseline="0" dirty="0">
                <a:solidFill>
                  <a:srgbClr val="000000"/>
                </a:solidFill>
                <a:latin typeface="Arial"/>
                <a:cs typeface="Arial"/>
              </a:rPr>
              <a:t>, </a:t>
            </a:r>
            <a:r>
              <a:rPr lang="de-DE" sz="1875" b="1" i="0" u="sng" strike="noStrike" baseline="0" dirty="0">
                <a:solidFill>
                  <a:srgbClr val="000000"/>
                </a:solidFill>
                <a:effectLst/>
                <a:uFill>
                  <a:solidFill>
                    <a:srgbClr val="FF0000"/>
                  </a:solidFill>
                </a:uFill>
                <a:latin typeface="Arial"/>
                <a:cs typeface="Arial"/>
              </a:rPr>
              <a:t>unbehandelt!</a:t>
            </a:r>
          </a:p>
        </c:rich>
      </c:tx>
      <c:layout>
        <c:manualLayout>
          <c:xMode val="edge"/>
          <c:yMode val="edge"/>
          <c:x val="5.2204252757753283E-2"/>
          <c:y val="1.0859305751862593E-2"/>
        </c:manualLayout>
      </c:layout>
      <c:overlay val="0"/>
      <c:spPr>
        <a:noFill/>
        <a:ln w="25400">
          <a:noFill/>
        </a:ln>
      </c:spPr>
    </c:title>
    <c:autoTitleDeleted val="0"/>
    <c:plotArea>
      <c:layout>
        <c:manualLayout>
          <c:layoutTarget val="inner"/>
          <c:xMode val="edge"/>
          <c:yMode val="edge"/>
          <c:x val="8.1358052579493134E-2"/>
          <c:y val="0.15923037049835853"/>
          <c:w val="0.828389053827288"/>
          <c:h val="0.67371905314343539"/>
        </c:manualLayout>
      </c:layout>
      <c:barChart>
        <c:barDir val="col"/>
        <c:grouping val="clustered"/>
        <c:varyColors val="0"/>
        <c:ser>
          <c:idx val="3"/>
          <c:order val="2"/>
          <c:tx>
            <c:strRef>
              <c:f>'H:\Weinbau\W3\Versuche\2014 Monitoring\[FBVeit14.xlsx]Witterung'!$C$2</c:f>
              <c:strCache>
                <c:ptCount val="1"/>
                <c:pt idx="0">
                  <c:v>Niederschlag</c:v>
                </c:pt>
              </c:strCache>
            </c:strRef>
          </c:tx>
          <c:spPr>
            <a:solidFill>
              <a:schemeClr val="accent1">
                <a:lumMod val="60000"/>
                <a:lumOff val="40000"/>
                <a:alpha val="50000"/>
              </a:schemeClr>
            </a:solidFill>
            <a:ln>
              <a:solidFill>
                <a:schemeClr val="accent1">
                  <a:lumMod val="60000"/>
                  <a:lumOff val="40000"/>
                </a:schemeClr>
              </a:solidFill>
            </a:ln>
          </c:spPr>
          <c:invertIfNegative val="0"/>
          <c:cat>
            <c:numRef>
              <c:f>'H:\Weinbau\W3\Versuche\2014 Monitoring\[FBVeit14.xlsx]Witterung'!$A$4:$A$114</c:f>
              <c:numCache>
                <c:formatCode>General</c:formatCode>
                <c:ptCount val="111"/>
                <c:pt idx="0">
                  <c:v>41760</c:v>
                </c:pt>
                <c:pt idx="1">
                  <c:v>41761</c:v>
                </c:pt>
                <c:pt idx="2">
                  <c:v>41762</c:v>
                </c:pt>
                <c:pt idx="3">
                  <c:v>41763</c:v>
                </c:pt>
                <c:pt idx="4">
                  <c:v>41764</c:v>
                </c:pt>
                <c:pt idx="5">
                  <c:v>41765</c:v>
                </c:pt>
                <c:pt idx="6">
                  <c:v>41766</c:v>
                </c:pt>
                <c:pt idx="7">
                  <c:v>41767</c:v>
                </c:pt>
                <c:pt idx="8">
                  <c:v>41768</c:v>
                </c:pt>
                <c:pt idx="9">
                  <c:v>41769</c:v>
                </c:pt>
                <c:pt idx="10">
                  <c:v>41770</c:v>
                </c:pt>
                <c:pt idx="11">
                  <c:v>41771</c:v>
                </c:pt>
                <c:pt idx="12">
                  <c:v>41772</c:v>
                </c:pt>
                <c:pt idx="13">
                  <c:v>41773</c:v>
                </c:pt>
                <c:pt idx="14">
                  <c:v>41774</c:v>
                </c:pt>
                <c:pt idx="15">
                  <c:v>41775</c:v>
                </c:pt>
                <c:pt idx="16">
                  <c:v>41776</c:v>
                </c:pt>
                <c:pt idx="17">
                  <c:v>41777</c:v>
                </c:pt>
                <c:pt idx="18">
                  <c:v>41778</c:v>
                </c:pt>
                <c:pt idx="19">
                  <c:v>41779</c:v>
                </c:pt>
                <c:pt idx="20">
                  <c:v>41780</c:v>
                </c:pt>
                <c:pt idx="21">
                  <c:v>41781</c:v>
                </c:pt>
                <c:pt idx="22">
                  <c:v>41782</c:v>
                </c:pt>
                <c:pt idx="23">
                  <c:v>41783</c:v>
                </c:pt>
                <c:pt idx="24">
                  <c:v>41784</c:v>
                </c:pt>
                <c:pt idx="25">
                  <c:v>41785</c:v>
                </c:pt>
                <c:pt idx="26">
                  <c:v>41786</c:v>
                </c:pt>
                <c:pt idx="27">
                  <c:v>41787</c:v>
                </c:pt>
                <c:pt idx="28">
                  <c:v>41788</c:v>
                </c:pt>
                <c:pt idx="29">
                  <c:v>41789</c:v>
                </c:pt>
                <c:pt idx="30">
                  <c:v>41790</c:v>
                </c:pt>
                <c:pt idx="31">
                  <c:v>41791</c:v>
                </c:pt>
                <c:pt idx="32">
                  <c:v>41792</c:v>
                </c:pt>
                <c:pt idx="33">
                  <c:v>41793</c:v>
                </c:pt>
                <c:pt idx="34">
                  <c:v>41794</c:v>
                </c:pt>
                <c:pt idx="35">
                  <c:v>41795</c:v>
                </c:pt>
                <c:pt idx="36">
                  <c:v>41796</c:v>
                </c:pt>
                <c:pt idx="37">
                  <c:v>41797</c:v>
                </c:pt>
                <c:pt idx="38">
                  <c:v>41798</c:v>
                </c:pt>
                <c:pt idx="39">
                  <c:v>41799</c:v>
                </c:pt>
                <c:pt idx="40">
                  <c:v>41800</c:v>
                </c:pt>
                <c:pt idx="41">
                  <c:v>41801</c:v>
                </c:pt>
                <c:pt idx="42">
                  <c:v>41802</c:v>
                </c:pt>
                <c:pt idx="43">
                  <c:v>41803</c:v>
                </c:pt>
                <c:pt idx="44">
                  <c:v>41804</c:v>
                </c:pt>
                <c:pt idx="45">
                  <c:v>41805</c:v>
                </c:pt>
                <c:pt idx="46">
                  <c:v>41806</c:v>
                </c:pt>
                <c:pt idx="47">
                  <c:v>41807</c:v>
                </c:pt>
                <c:pt idx="48">
                  <c:v>41808</c:v>
                </c:pt>
                <c:pt idx="49">
                  <c:v>41809</c:v>
                </c:pt>
                <c:pt idx="50">
                  <c:v>41810</c:v>
                </c:pt>
                <c:pt idx="51">
                  <c:v>41811</c:v>
                </c:pt>
                <c:pt idx="52">
                  <c:v>41812</c:v>
                </c:pt>
                <c:pt idx="53">
                  <c:v>41813</c:v>
                </c:pt>
                <c:pt idx="54">
                  <c:v>41814</c:v>
                </c:pt>
                <c:pt idx="55">
                  <c:v>41815</c:v>
                </c:pt>
                <c:pt idx="56">
                  <c:v>41816</c:v>
                </c:pt>
                <c:pt idx="57">
                  <c:v>41817</c:v>
                </c:pt>
                <c:pt idx="58">
                  <c:v>41818</c:v>
                </c:pt>
                <c:pt idx="59">
                  <c:v>41819</c:v>
                </c:pt>
                <c:pt idx="60">
                  <c:v>41820</c:v>
                </c:pt>
                <c:pt idx="61">
                  <c:v>41821</c:v>
                </c:pt>
                <c:pt idx="62">
                  <c:v>41822</c:v>
                </c:pt>
                <c:pt idx="63">
                  <c:v>41823</c:v>
                </c:pt>
                <c:pt idx="64">
                  <c:v>41824</c:v>
                </c:pt>
                <c:pt idx="65">
                  <c:v>41825</c:v>
                </c:pt>
                <c:pt idx="66">
                  <c:v>41826</c:v>
                </c:pt>
                <c:pt idx="67">
                  <c:v>41827</c:v>
                </c:pt>
                <c:pt idx="68">
                  <c:v>41828</c:v>
                </c:pt>
                <c:pt idx="69">
                  <c:v>41829</c:v>
                </c:pt>
                <c:pt idx="70">
                  <c:v>41830</c:v>
                </c:pt>
                <c:pt idx="71">
                  <c:v>41831</c:v>
                </c:pt>
                <c:pt idx="72">
                  <c:v>41832</c:v>
                </c:pt>
                <c:pt idx="73">
                  <c:v>41833</c:v>
                </c:pt>
                <c:pt idx="74">
                  <c:v>41834</c:v>
                </c:pt>
                <c:pt idx="75">
                  <c:v>41835</c:v>
                </c:pt>
                <c:pt idx="76">
                  <c:v>41836</c:v>
                </c:pt>
                <c:pt idx="77">
                  <c:v>41837</c:v>
                </c:pt>
                <c:pt idx="78">
                  <c:v>41838</c:v>
                </c:pt>
                <c:pt idx="79">
                  <c:v>41839</c:v>
                </c:pt>
                <c:pt idx="80">
                  <c:v>41840</c:v>
                </c:pt>
                <c:pt idx="81">
                  <c:v>41841</c:v>
                </c:pt>
                <c:pt idx="82">
                  <c:v>41842</c:v>
                </c:pt>
                <c:pt idx="83">
                  <c:v>41843</c:v>
                </c:pt>
                <c:pt idx="84">
                  <c:v>41844</c:v>
                </c:pt>
                <c:pt idx="85">
                  <c:v>41845</c:v>
                </c:pt>
                <c:pt idx="86">
                  <c:v>41846</c:v>
                </c:pt>
                <c:pt idx="87">
                  <c:v>41847</c:v>
                </c:pt>
                <c:pt idx="88">
                  <c:v>41848</c:v>
                </c:pt>
                <c:pt idx="89">
                  <c:v>41849</c:v>
                </c:pt>
                <c:pt idx="90">
                  <c:v>41850</c:v>
                </c:pt>
                <c:pt idx="91">
                  <c:v>41851</c:v>
                </c:pt>
                <c:pt idx="92">
                  <c:v>41852</c:v>
                </c:pt>
                <c:pt idx="93">
                  <c:v>41853</c:v>
                </c:pt>
                <c:pt idx="94">
                  <c:v>41854</c:v>
                </c:pt>
                <c:pt idx="95">
                  <c:v>41855</c:v>
                </c:pt>
                <c:pt idx="96">
                  <c:v>41856</c:v>
                </c:pt>
                <c:pt idx="97">
                  <c:v>41857</c:v>
                </c:pt>
                <c:pt idx="98">
                  <c:v>41858</c:v>
                </c:pt>
                <c:pt idx="99">
                  <c:v>41859</c:v>
                </c:pt>
                <c:pt idx="100">
                  <c:v>41860</c:v>
                </c:pt>
                <c:pt idx="101">
                  <c:v>41861</c:v>
                </c:pt>
                <c:pt idx="102">
                  <c:v>41862</c:v>
                </c:pt>
                <c:pt idx="103">
                  <c:v>41863</c:v>
                </c:pt>
                <c:pt idx="104">
                  <c:v>41864</c:v>
                </c:pt>
                <c:pt idx="105">
                  <c:v>41865</c:v>
                </c:pt>
                <c:pt idx="106">
                  <c:v>41866</c:v>
                </c:pt>
                <c:pt idx="107">
                  <c:v>41867</c:v>
                </c:pt>
                <c:pt idx="108">
                  <c:v>41868</c:v>
                </c:pt>
                <c:pt idx="109">
                  <c:v>41869</c:v>
                </c:pt>
                <c:pt idx="110">
                  <c:v>41870</c:v>
                </c:pt>
              </c:numCache>
            </c:numRef>
          </c:cat>
          <c:val>
            <c:numRef>
              <c:f>'H:\Weinbau\W3\Versuche\2014 Monitoring\[FBVeit14.xlsx]Witterung'!$C$4:$C$114</c:f>
              <c:numCache>
                <c:formatCode>General</c:formatCode>
                <c:ptCount val="111"/>
                <c:pt idx="0">
                  <c:v>9.8000000000000007</c:v>
                </c:pt>
                <c:pt idx="1">
                  <c:v>0.9</c:v>
                </c:pt>
                <c:pt idx="2">
                  <c:v>0</c:v>
                </c:pt>
                <c:pt idx="3">
                  <c:v>0</c:v>
                </c:pt>
                <c:pt idx="4">
                  <c:v>0</c:v>
                </c:pt>
                <c:pt idx="5">
                  <c:v>0</c:v>
                </c:pt>
                <c:pt idx="6">
                  <c:v>7.8</c:v>
                </c:pt>
                <c:pt idx="7">
                  <c:v>5.7</c:v>
                </c:pt>
                <c:pt idx="8">
                  <c:v>1.4</c:v>
                </c:pt>
                <c:pt idx="9">
                  <c:v>5.0999999999999996</c:v>
                </c:pt>
                <c:pt idx="10">
                  <c:v>0.5</c:v>
                </c:pt>
                <c:pt idx="11">
                  <c:v>2.2999999999999998</c:v>
                </c:pt>
                <c:pt idx="12">
                  <c:v>0</c:v>
                </c:pt>
                <c:pt idx="13">
                  <c:v>0.5</c:v>
                </c:pt>
                <c:pt idx="14">
                  <c:v>0</c:v>
                </c:pt>
                <c:pt idx="15">
                  <c:v>0</c:v>
                </c:pt>
                <c:pt idx="16">
                  <c:v>0</c:v>
                </c:pt>
                <c:pt idx="17">
                  <c:v>0</c:v>
                </c:pt>
                <c:pt idx="18">
                  <c:v>0</c:v>
                </c:pt>
                <c:pt idx="19">
                  <c:v>0</c:v>
                </c:pt>
                <c:pt idx="20">
                  <c:v>0</c:v>
                </c:pt>
                <c:pt idx="21">
                  <c:v>5.4</c:v>
                </c:pt>
                <c:pt idx="22">
                  <c:v>0.3</c:v>
                </c:pt>
                <c:pt idx="23">
                  <c:v>0</c:v>
                </c:pt>
                <c:pt idx="24">
                  <c:v>0</c:v>
                </c:pt>
                <c:pt idx="25">
                  <c:v>24.6</c:v>
                </c:pt>
                <c:pt idx="26">
                  <c:v>5.6</c:v>
                </c:pt>
                <c:pt idx="27">
                  <c:v>0.1</c:v>
                </c:pt>
                <c:pt idx="28">
                  <c:v>4.7</c:v>
                </c:pt>
                <c:pt idx="29">
                  <c:v>0</c:v>
                </c:pt>
                <c:pt idx="30">
                  <c:v>0</c:v>
                </c:pt>
                <c:pt idx="31">
                  <c:v>0</c:v>
                </c:pt>
                <c:pt idx="32">
                  <c:v>0</c:v>
                </c:pt>
                <c:pt idx="33">
                  <c:v>0</c:v>
                </c:pt>
                <c:pt idx="34">
                  <c:v>4.8</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0.8</c:v>
                </c:pt>
                <c:pt idx="55">
                  <c:v>0</c:v>
                </c:pt>
                <c:pt idx="56">
                  <c:v>0</c:v>
                </c:pt>
                <c:pt idx="57">
                  <c:v>0</c:v>
                </c:pt>
                <c:pt idx="58">
                  <c:v>10.1</c:v>
                </c:pt>
                <c:pt idx="59">
                  <c:v>3.4</c:v>
                </c:pt>
                <c:pt idx="60">
                  <c:v>0.6</c:v>
                </c:pt>
                <c:pt idx="61">
                  <c:v>0</c:v>
                </c:pt>
                <c:pt idx="62">
                  <c:v>0</c:v>
                </c:pt>
                <c:pt idx="63">
                  <c:v>0</c:v>
                </c:pt>
                <c:pt idx="64">
                  <c:v>0</c:v>
                </c:pt>
                <c:pt idx="65">
                  <c:v>0</c:v>
                </c:pt>
                <c:pt idx="66">
                  <c:v>3.3</c:v>
                </c:pt>
                <c:pt idx="67">
                  <c:v>3</c:v>
                </c:pt>
                <c:pt idx="68">
                  <c:v>22.4</c:v>
                </c:pt>
                <c:pt idx="69">
                  <c:v>16.600000000000001</c:v>
                </c:pt>
                <c:pt idx="70">
                  <c:v>0.1</c:v>
                </c:pt>
                <c:pt idx="71">
                  <c:v>0.2</c:v>
                </c:pt>
                <c:pt idx="72">
                  <c:v>0</c:v>
                </c:pt>
                <c:pt idx="73">
                  <c:v>4.9000000000000004</c:v>
                </c:pt>
                <c:pt idx="74">
                  <c:v>1.6</c:v>
                </c:pt>
                <c:pt idx="75">
                  <c:v>0</c:v>
                </c:pt>
                <c:pt idx="76">
                  <c:v>0</c:v>
                </c:pt>
                <c:pt idx="77">
                  <c:v>0</c:v>
                </c:pt>
                <c:pt idx="78">
                  <c:v>0</c:v>
                </c:pt>
                <c:pt idx="79">
                  <c:v>0</c:v>
                </c:pt>
                <c:pt idx="80">
                  <c:v>3.1</c:v>
                </c:pt>
                <c:pt idx="81">
                  <c:v>3.5</c:v>
                </c:pt>
                <c:pt idx="82">
                  <c:v>6.6</c:v>
                </c:pt>
                <c:pt idx="83">
                  <c:v>0.2</c:v>
                </c:pt>
                <c:pt idx="84">
                  <c:v>0</c:v>
                </c:pt>
                <c:pt idx="85">
                  <c:v>0</c:v>
                </c:pt>
                <c:pt idx="86">
                  <c:v>8.6</c:v>
                </c:pt>
                <c:pt idx="87">
                  <c:v>0</c:v>
                </c:pt>
                <c:pt idx="88">
                  <c:v>0</c:v>
                </c:pt>
                <c:pt idx="89">
                  <c:v>2.2999999999999998</c:v>
                </c:pt>
                <c:pt idx="90">
                  <c:v>0.4</c:v>
                </c:pt>
                <c:pt idx="91">
                  <c:v>0</c:v>
                </c:pt>
                <c:pt idx="92">
                  <c:v>0</c:v>
                </c:pt>
                <c:pt idx="93">
                  <c:v>0.9</c:v>
                </c:pt>
                <c:pt idx="94">
                  <c:v>2.9</c:v>
                </c:pt>
                <c:pt idx="95">
                  <c:v>5.3</c:v>
                </c:pt>
                <c:pt idx="96">
                  <c:v>0</c:v>
                </c:pt>
                <c:pt idx="97">
                  <c:v>0.5</c:v>
                </c:pt>
                <c:pt idx="98">
                  <c:v>0</c:v>
                </c:pt>
                <c:pt idx="99">
                  <c:v>0</c:v>
                </c:pt>
                <c:pt idx="100">
                  <c:v>0</c:v>
                </c:pt>
                <c:pt idx="101">
                  <c:v>4.7</c:v>
                </c:pt>
                <c:pt idx="102">
                  <c:v>0.2</c:v>
                </c:pt>
                <c:pt idx="103">
                  <c:v>0</c:v>
                </c:pt>
                <c:pt idx="104">
                  <c:v>7.4</c:v>
                </c:pt>
                <c:pt idx="105">
                  <c:v>1.7</c:v>
                </c:pt>
                <c:pt idx="106">
                  <c:v>3.8</c:v>
                </c:pt>
                <c:pt idx="107">
                  <c:v>2</c:v>
                </c:pt>
                <c:pt idx="108">
                  <c:v>0.6</c:v>
                </c:pt>
                <c:pt idx="109">
                  <c:v>3.7</c:v>
                </c:pt>
                <c:pt idx="110">
                  <c:v>0.1</c:v>
                </c:pt>
              </c:numCache>
            </c:numRef>
          </c:val>
        </c:ser>
        <c:dLbls>
          <c:showLegendKey val="0"/>
          <c:showVal val="0"/>
          <c:showCatName val="0"/>
          <c:showSerName val="0"/>
          <c:showPercent val="0"/>
          <c:showBubbleSize val="0"/>
        </c:dLbls>
        <c:gapWidth val="48"/>
        <c:axId val="150640896"/>
        <c:axId val="150646784"/>
      </c:barChart>
      <c:barChart>
        <c:barDir val="col"/>
        <c:grouping val="clustered"/>
        <c:varyColors val="0"/>
        <c:ser>
          <c:idx val="0"/>
          <c:order val="0"/>
          <c:tx>
            <c:v>Blattbefall</c:v>
          </c:tx>
          <c:spPr>
            <a:solidFill>
              <a:schemeClr val="accent3">
                <a:lumMod val="75000"/>
              </a:schemeClr>
            </a:solidFill>
            <a:ln w="25400">
              <a:solidFill>
                <a:schemeClr val="accent3">
                  <a:lumMod val="75000"/>
                </a:schemeClr>
              </a:solidFill>
              <a:prstDash val="solid"/>
            </a:ln>
          </c:spPr>
          <c:invertIfNegative val="0"/>
          <c:dPt>
            <c:idx val="39"/>
            <c:invertIfNegative val="0"/>
            <c:bubble3D val="0"/>
          </c:dPt>
          <c:cat>
            <c:numRef>
              <c:f>'H:\Weinbau\W3\Versuche\2014 Monitoring\[Veit14au.xlsx]Pero-Tab'!$A$9:$A$125</c:f>
              <c:numCache>
                <c:formatCode>General</c:formatCode>
                <c:ptCount val="117"/>
                <c:pt idx="0">
                  <c:v>41760</c:v>
                </c:pt>
                <c:pt idx="1">
                  <c:v>41761</c:v>
                </c:pt>
                <c:pt idx="2">
                  <c:v>41762</c:v>
                </c:pt>
                <c:pt idx="3">
                  <c:v>41763</c:v>
                </c:pt>
                <c:pt idx="4">
                  <c:v>41764</c:v>
                </c:pt>
                <c:pt idx="5">
                  <c:v>41765</c:v>
                </c:pt>
                <c:pt idx="6">
                  <c:v>41766</c:v>
                </c:pt>
                <c:pt idx="7">
                  <c:v>41767</c:v>
                </c:pt>
                <c:pt idx="8">
                  <c:v>41768</c:v>
                </c:pt>
                <c:pt idx="9">
                  <c:v>41770</c:v>
                </c:pt>
                <c:pt idx="10">
                  <c:v>41770</c:v>
                </c:pt>
                <c:pt idx="11">
                  <c:v>41771</c:v>
                </c:pt>
                <c:pt idx="12">
                  <c:v>41772</c:v>
                </c:pt>
                <c:pt idx="13">
                  <c:v>41773</c:v>
                </c:pt>
                <c:pt idx="14">
                  <c:v>41774</c:v>
                </c:pt>
                <c:pt idx="15">
                  <c:v>41775</c:v>
                </c:pt>
                <c:pt idx="16">
                  <c:v>41776</c:v>
                </c:pt>
                <c:pt idx="17">
                  <c:v>41777</c:v>
                </c:pt>
                <c:pt idx="18">
                  <c:v>41778</c:v>
                </c:pt>
                <c:pt idx="19">
                  <c:v>41779</c:v>
                </c:pt>
                <c:pt idx="20">
                  <c:v>41780</c:v>
                </c:pt>
                <c:pt idx="21">
                  <c:v>41781</c:v>
                </c:pt>
                <c:pt idx="22">
                  <c:v>41782</c:v>
                </c:pt>
                <c:pt idx="23">
                  <c:v>41783</c:v>
                </c:pt>
                <c:pt idx="24">
                  <c:v>41784</c:v>
                </c:pt>
                <c:pt idx="25">
                  <c:v>41785</c:v>
                </c:pt>
                <c:pt idx="26">
                  <c:v>41786</c:v>
                </c:pt>
                <c:pt idx="27">
                  <c:v>41787</c:v>
                </c:pt>
                <c:pt idx="28">
                  <c:v>41788</c:v>
                </c:pt>
                <c:pt idx="29">
                  <c:v>41789</c:v>
                </c:pt>
                <c:pt idx="30">
                  <c:v>41790</c:v>
                </c:pt>
                <c:pt idx="31">
                  <c:v>41791</c:v>
                </c:pt>
                <c:pt idx="32">
                  <c:v>41792</c:v>
                </c:pt>
                <c:pt idx="33">
                  <c:v>41793</c:v>
                </c:pt>
                <c:pt idx="34">
                  <c:v>41794</c:v>
                </c:pt>
                <c:pt idx="35">
                  <c:v>41795</c:v>
                </c:pt>
                <c:pt idx="36">
                  <c:v>41796</c:v>
                </c:pt>
                <c:pt idx="37">
                  <c:v>41797</c:v>
                </c:pt>
                <c:pt idx="38">
                  <c:v>41798</c:v>
                </c:pt>
                <c:pt idx="39">
                  <c:v>41799</c:v>
                </c:pt>
                <c:pt idx="40">
                  <c:v>41801</c:v>
                </c:pt>
                <c:pt idx="41">
                  <c:v>41801</c:v>
                </c:pt>
                <c:pt idx="42">
                  <c:v>41802</c:v>
                </c:pt>
                <c:pt idx="43">
                  <c:v>41803</c:v>
                </c:pt>
                <c:pt idx="44">
                  <c:v>41804</c:v>
                </c:pt>
                <c:pt idx="45">
                  <c:v>41805</c:v>
                </c:pt>
                <c:pt idx="46">
                  <c:v>41806</c:v>
                </c:pt>
                <c:pt idx="47">
                  <c:v>41807</c:v>
                </c:pt>
                <c:pt idx="48">
                  <c:v>41808</c:v>
                </c:pt>
                <c:pt idx="49">
                  <c:v>41809</c:v>
                </c:pt>
                <c:pt idx="50">
                  <c:v>41810</c:v>
                </c:pt>
                <c:pt idx="51">
                  <c:v>41811</c:v>
                </c:pt>
                <c:pt idx="52">
                  <c:v>41812</c:v>
                </c:pt>
                <c:pt idx="53">
                  <c:v>41813</c:v>
                </c:pt>
                <c:pt idx="54">
                  <c:v>41814</c:v>
                </c:pt>
                <c:pt idx="55">
                  <c:v>41815</c:v>
                </c:pt>
                <c:pt idx="56">
                  <c:v>41816</c:v>
                </c:pt>
                <c:pt idx="57">
                  <c:v>41817</c:v>
                </c:pt>
                <c:pt idx="58">
                  <c:v>41818</c:v>
                </c:pt>
                <c:pt idx="59">
                  <c:v>41819</c:v>
                </c:pt>
                <c:pt idx="60">
                  <c:v>41820</c:v>
                </c:pt>
                <c:pt idx="61">
                  <c:v>41821</c:v>
                </c:pt>
                <c:pt idx="62">
                  <c:v>41822</c:v>
                </c:pt>
                <c:pt idx="63">
                  <c:v>41823</c:v>
                </c:pt>
                <c:pt idx="64">
                  <c:v>41824</c:v>
                </c:pt>
                <c:pt idx="65">
                  <c:v>41825</c:v>
                </c:pt>
                <c:pt idx="66">
                  <c:v>41826</c:v>
                </c:pt>
                <c:pt idx="67">
                  <c:v>41827</c:v>
                </c:pt>
                <c:pt idx="68">
                  <c:v>41828</c:v>
                </c:pt>
                <c:pt idx="69">
                  <c:v>41829</c:v>
                </c:pt>
                <c:pt idx="70">
                  <c:v>41831</c:v>
                </c:pt>
                <c:pt idx="71">
                  <c:v>41831</c:v>
                </c:pt>
                <c:pt idx="72">
                  <c:v>41832</c:v>
                </c:pt>
                <c:pt idx="73">
                  <c:v>41833</c:v>
                </c:pt>
                <c:pt idx="74">
                  <c:v>41834</c:v>
                </c:pt>
                <c:pt idx="75">
                  <c:v>41835</c:v>
                </c:pt>
                <c:pt idx="76">
                  <c:v>41836</c:v>
                </c:pt>
                <c:pt idx="77">
                  <c:v>41837</c:v>
                </c:pt>
                <c:pt idx="78">
                  <c:v>41838</c:v>
                </c:pt>
                <c:pt idx="79">
                  <c:v>41839</c:v>
                </c:pt>
                <c:pt idx="80">
                  <c:v>41840</c:v>
                </c:pt>
                <c:pt idx="81">
                  <c:v>41841</c:v>
                </c:pt>
                <c:pt idx="82">
                  <c:v>41842</c:v>
                </c:pt>
                <c:pt idx="83">
                  <c:v>41843</c:v>
                </c:pt>
                <c:pt idx="84">
                  <c:v>41844</c:v>
                </c:pt>
                <c:pt idx="85">
                  <c:v>41845</c:v>
                </c:pt>
                <c:pt idx="86">
                  <c:v>41846</c:v>
                </c:pt>
                <c:pt idx="87">
                  <c:v>41847</c:v>
                </c:pt>
                <c:pt idx="88">
                  <c:v>41848</c:v>
                </c:pt>
                <c:pt idx="89">
                  <c:v>41849</c:v>
                </c:pt>
                <c:pt idx="90">
                  <c:v>41850</c:v>
                </c:pt>
                <c:pt idx="91">
                  <c:v>41851</c:v>
                </c:pt>
                <c:pt idx="92">
                  <c:v>41852</c:v>
                </c:pt>
                <c:pt idx="93">
                  <c:v>41853</c:v>
                </c:pt>
                <c:pt idx="94">
                  <c:v>41854</c:v>
                </c:pt>
                <c:pt idx="95">
                  <c:v>41855</c:v>
                </c:pt>
                <c:pt idx="96">
                  <c:v>41856</c:v>
                </c:pt>
                <c:pt idx="97">
                  <c:v>41857</c:v>
                </c:pt>
                <c:pt idx="98">
                  <c:v>41858</c:v>
                </c:pt>
                <c:pt idx="99">
                  <c:v>41859</c:v>
                </c:pt>
                <c:pt idx="100">
                  <c:v>41860</c:v>
                </c:pt>
                <c:pt idx="101">
                  <c:v>41862</c:v>
                </c:pt>
                <c:pt idx="102">
                  <c:v>41862</c:v>
                </c:pt>
                <c:pt idx="103">
                  <c:v>41863</c:v>
                </c:pt>
                <c:pt idx="104">
                  <c:v>41864</c:v>
                </c:pt>
                <c:pt idx="105">
                  <c:v>41865</c:v>
                </c:pt>
                <c:pt idx="106">
                  <c:v>41866</c:v>
                </c:pt>
                <c:pt idx="107">
                  <c:v>41867</c:v>
                </c:pt>
                <c:pt idx="108">
                  <c:v>41868</c:v>
                </c:pt>
                <c:pt idx="109">
                  <c:v>41869</c:v>
                </c:pt>
                <c:pt idx="110">
                  <c:v>41870</c:v>
                </c:pt>
                <c:pt idx="111">
                  <c:v>41871</c:v>
                </c:pt>
                <c:pt idx="112">
                  <c:v>41872</c:v>
                </c:pt>
                <c:pt idx="113">
                  <c:v>41873</c:v>
                </c:pt>
                <c:pt idx="114">
                  <c:v>41874</c:v>
                </c:pt>
                <c:pt idx="115">
                  <c:v>41875</c:v>
                </c:pt>
                <c:pt idx="116">
                  <c:v>41876</c:v>
                </c:pt>
              </c:numCache>
            </c:numRef>
          </c:cat>
          <c:val>
            <c:numRef>
              <c:f>'H:\Weinbau\W3\Versuche\2014 Monitoring\[Veit14au.xlsx]Pero-Tab'!$C$9:$C$125</c:f>
              <c:numCache>
                <c:formatCode>General</c:formatCode>
                <c:ptCount val="11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2.1505376344086025</c:v>
                </c:pt>
                <c:pt idx="46">
                  <c:v>0</c:v>
                </c:pt>
                <c:pt idx="47">
                  <c:v>0</c:v>
                </c:pt>
                <c:pt idx="48">
                  <c:v>0</c:v>
                </c:pt>
                <c:pt idx="49">
                  <c:v>0</c:v>
                </c:pt>
                <c:pt idx="50">
                  <c:v>0</c:v>
                </c:pt>
                <c:pt idx="51">
                  <c:v>0</c:v>
                </c:pt>
                <c:pt idx="52">
                  <c:v>2.1505376344086025</c:v>
                </c:pt>
                <c:pt idx="53">
                  <c:v>0</c:v>
                </c:pt>
                <c:pt idx="54">
                  <c:v>0</c:v>
                </c:pt>
                <c:pt idx="55">
                  <c:v>0</c:v>
                </c:pt>
                <c:pt idx="56">
                  <c:v>0</c:v>
                </c:pt>
                <c:pt idx="57">
                  <c:v>0</c:v>
                </c:pt>
                <c:pt idx="58">
                  <c:v>2.1505376344086025</c:v>
                </c:pt>
                <c:pt idx="59">
                  <c:v>0</c:v>
                </c:pt>
                <c:pt idx="60">
                  <c:v>0</c:v>
                </c:pt>
                <c:pt idx="61">
                  <c:v>0</c:v>
                </c:pt>
                <c:pt idx="62">
                  <c:v>0</c:v>
                </c:pt>
                <c:pt idx="63">
                  <c:v>0</c:v>
                </c:pt>
                <c:pt idx="64">
                  <c:v>0.33333333333333337</c:v>
                </c:pt>
                <c:pt idx="65">
                  <c:v>0</c:v>
                </c:pt>
                <c:pt idx="66">
                  <c:v>0</c:v>
                </c:pt>
                <c:pt idx="67">
                  <c:v>0</c:v>
                </c:pt>
                <c:pt idx="68">
                  <c:v>0</c:v>
                </c:pt>
                <c:pt idx="69">
                  <c:v>0</c:v>
                </c:pt>
                <c:pt idx="70">
                  <c:v>0</c:v>
                </c:pt>
                <c:pt idx="71">
                  <c:v>0</c:v>
                </c:pt>
                <c:pt idx="72">
                  <c:v>0</c:v>
                </c:pt>
                <c:pt idx="73">
                  <c:v>0.66666666666666674</c:v>
                </c:pt>
                <c:pt idx="74">
                  <c:v>0</c:v>
                </c:pt>
                <c:pt idx="75">
                  <c:v>0</c:v>
                </c:pt>
                <c:pt idx="76">
                  <c:v>0</c:v>
                </c:pt>
                <c:pt idx="77">
                  <c:v>0</c:v>
                </c:pt>
                <c:pt idx="78">
                  <c:v>0</c:v>
                </c:pt>
                <c:pt idx="79">
                  <c:v>0</c:v>
                </c:pt>
                <c:pt idx="80">
                  <c:v>2.3333333333333335</c:v>
                </c:pt>
                <c:pt idx="81">
                  <c:v>0</c:v>
                </c:pt>
                <c:pt idx="82">
                  <c:v>0</c:v>
                </c:pt>
                <c:pt idx="83">
                  <c:v>0</c:v>
                </c:pt>
                <c:pt idx="84">
                  <c:v>0</c:v>
                </c:pt>
                <c:pt idx="85">
                  <c:v>0</c:v>
                </c:pt>
                <c:pt idx="86">
                  <c:v>0</c:v>
                </c:pt>
                <c:pt idx="87">
                  <c:v>3.3333333333333335</c:v>
                </c:pt>
                <c:pt idx="88">
                  <c:v>0</c:v>
                </c:pt>
                <c:pt idx="89">
                  <c:v>0</c:v>
                </c:pt>
                <c:pt idx="90">
                  <c:v>0</c:v>
                </c:pt>
                <c:pt idx="91">
                  <c:v>0</c:v>
                </c:pt>
                <c:pt idx="92">
                  <c:v>0</c:v>
                </c:pt>
                <c:pt idx="93">
                  <c:v>0</c:v>
                </c:pt>
                <c:pt idx="94">
                  <c:v>29.333333333333332</c:v>
                </c:pt>
                <c:pt idx="95">
                  <c:v>0</c:v>
                </c:pt>
                <c:pt idx="96">
                  <c:v>0</c:v>
                </c:pt>
                <c:pt idx="97">
                  <c:v>0</c:v>
                </c:pt>
                <c:pt idx="98">
                  <c:v>0</c:v>
                </c:pt>
                <c:pt idx="99">
                  <c:v>0</c:v>
                </c:pt>
                <c:pt idx="100">
                  <c:v>0</c:v>
                </c:pt>
                <c:pt idx="101">
                  <c:v>0</c:v>
                </c:pt>
                <c:pt idx="102">
                  <c:v>0</c:v>
                </c:pt>
                <c:pt idx="103">
                  <c:v>41</c:v>
                </c:pt>
                <c:pt idx="104">
                  <c:v>0</c:v>
                </c:pt>
                <c:pt idx="105">
                  <c:v>0</c:v>
                </c:pt>
                <c:pt idx="106">
                  <c:v>0</c:v>
                </c:pt>
                <c:pt idx="107">
                  <c:v>0</c:v>
                </c:pt>
                <c:pt idx="108">
                  <c:v>0</c:v>
                </c:pt>
                <c:pt idx="109">
                  <c:v>0</c:v>
                </c:pt>
                <c:pt idx="110">
                  <c:v>0</c:v>
                </c:pt>
                <c:pt idx="111">
                  <c:v>0</c:v>
                </c:pt>
                <c:pt idx="112">
                  <c:v>98.666666666666671</c:v>
                </c:pt>
                <c:pt idx="113">
                  <c:v>0</c:v>
                </c:pt>
                <c:pt idx="114">
                  <c:v>0</c:v>
                </c:pt>
                <c:pt idx="115">
                  <c:v>0</c:v>
                </c:pt>
                <c:pt idx="116">
                  <c:v>0</c:v>
                </c:pt>
              </c:numCache>
            </c:numRef>
          </c:val>
        </c:ser>
        <c:ser>
          <c:idx val="1"/>
          <c:order val="1"/>
          <c:tx>
            <c:v>Traubenbefall</c:v>
          </c:tx>
          <c:spPr>
            <a:solidFill>
              <a:srgbClr val="660066"/>
            </a:solidFill>
            <a:ln w="25400">
              <a:solidFill>
                <a:srgbClr val="660066"/>
              </a:solidFill>
              <a:prstDash val="solid"/>
            </a:ln>
          </c:spPr>
          <c:invertIfNegative val="0"/>
          <c:cat>
            <c:numRef>
              <c:f>'H:\Weinbau\W3\Versuche\2014 Monitoring\[Veit14au.xlsx]Pero-Tab'!$A$9:$A$125</c:f>
              <c:numCache>
                <c:formatCode>General</c:formatCode>
                <c:ptCount val="117"/>
                <c:pt idx="0">
                  <c:v>41760</c:v>
                </c:pt>
                <c:pt idx="1">
                  <c:v>41761</c:v>
                </c:pt>
                <c:pt idx="2">
                  <c:v>41762</c:v>
                </c:pt>
                <c:pt idx="3">
                  <c:v>41763</c:v>
                </c:pt>
                <c:pt idx="4">
                  <c:v>41764</c:v>
                </c:pt>
                <c:pt idx="5">
                  <c:v>41765</c:v>
                </c:pt>
                <c:pt idx="6">
                  <c:v>41766</c:v>
                </c:pt>
                <c:pt idx="7">
                  <c:v>41767</c:v>
                </c:pt>
                <c:pt idx="8">
                  <c:v>41768</c:v>
                </c:pt>
                <c:pt idx="9">
                  <c:v>41770</c:v>
                </c:pt>
                <c:pt idx="10">
                  <c:v>41770</c:v>
                </c:pt>
                <c:pt idx="11">
                  <c:v>41771</c:v>
                </c:pt>
                <c:pt idx="12">
                  <c:v>41772</c:v>
                </c:pt>
                <c:pt idx="13">
                  <c:v>41773</c:v>
                </c:pt>
                <c:pt idx="14">
                  <c:v>41774</c:v>
                </c:pt>
                <c:pt idx="15">
                  <c:v>41775</c:v>
                </c:pt>
                <c:pt idx="16">
                  <c:v>41776</c:v>
                </c:pt>
                <c:pt idx="17">
                  <c:v>41777</c:v>
                </c:pt>
                <c:pt idx="18">
                  <c:v>41778</c:v>
                </c:pt>
                <c:pt idx="19">
                  <c:v>41779</c:v>
                </c:pt>
                <c:pt idx="20">
                  <c:v>41780</c:v>
                </c:pt>
                <c:pt idx="21">
                  <c:v>41781</c:v>
                </c:pt>
                <c:pt idx="22">
                  <c:v>41782</c:v>
                </c:pt>
                <c:pt idx="23">
                  <c:v>41783</c:v>
                </c:pt>
                <c:pt idx="24">
                  <c:v>41784</c:v>
                </c:pt>
                <c:pt idx="25">
                  <c:v>41785</c:v>
                </c:pt>
                <c:pt idx="26">
                  <c:v>41786</c:v>
                </c:pt>
                <c:pt idx="27">
                  <c:v>41787</c:v>
                </c:pt>
                <c:pt idx="28">
                  <c:v>41788</c:v>
                </c:pt>
                <c:pt idx="29">
                  <c:v>41789</c:v>
                </c:pt>
                <c:pt idx="30">
                  <c:v>41790</c:v>
                </c:pt>
                <c:pt idx="31">
                  <c:v>41791</c:v>
                </c:pt>
                <c:pt idx="32">
                  <c:v>41792</c:v>
                </c:pt>
                <c:pt idx="33">
                  <c:v>41793</c:v>
                </c:pt>
                <c:pt idx="34">
                  <c:v>41794</c:v>
                </c:pt>
                <c:pt idx="35">
                  <c:v>41795</c:v>
                </c:pt>
                <c:pt idx="36">
                  <c:v>41796</c:v>
                </c:pt>
                <c:pt idx="37">
                  <c:v>41797</c:v>
                </c:pt>
                <c:pt idx="38">
                  <c:v>41798</c:v>
                </c:pt>
                <c:pt idx="39">
                  <c:v>41799</c:v>
                </c:pt>
                <c:pt idx="40">
                  <c:v>41801</c:v>
                </c:pt>
                <c:pt idx="41">
                  <c:v>41801</c:v>
                </c:pt>
                <c:pt idx="42">
                  <c:v>41802</c:v>
                </c:pt>
                <c:pt idx="43">
                  <c:v>41803</c:v>
                </c:pt>
                <c:pt idx="44">
                  <c:v>41804</c:v>
                </c:pt>
                <c:pt idx="45">
                  <c:v>41805</c:v>
                </c:pt>
                <c:pt idx="46">
                  <c:v>41806</c:v>
                </c:pt>
                <c:pt idx="47">
                  <c:v>41807</c:v>
                </c:pt>
                <c:pt idx="48">
                  <c:v>41808</c:v>
                </c:pt>
                <c:pt idx="49">
                  <c:v>41809</c:v>
                </c:pt>
                <c:pt idx="50">
                  <c:v>41810</c:v>
                </c:pt>
                <c:pt idx="51">
                  <c:v>41811</c:v>
                </c:pt>
                <c:pt idx="52">
                  <c:v>41812</c:v>
                </c:pt>
                <c:pt idx="53">
                  <c:v>41813</c:v>
                </c:pt>
                <c:pt idx="54">
                  <c:v>41814</c:v>
                </c:pt>
                <c:pt idx="55">
                  <c:v>41815</c:v>
                </c:pt>
                <c:pt idx="56">
                  <c:v>41816</c:v>
                </c:pt>
                <c:pt idx="57">
                  <c:v>41817</c:v>
                </c:pt>
                <c:pt idx="58">
                  <c:v>41818</c:v>
                </c:pt>
                <c:pt idx="59">
                  <c:v>41819</c:v>
                </c:pt>
                <c:pt idx="60">
                  <c:v>41820</c:v>
                </c:pt>
                <c:pt idx="61">
                  <c:v>41821</c:v>
                </c:pt>
                <c:pt idx="62">
                  <c:v>41822</c:v>
                </c:pt>
                <c:pt idx="63">
                  <c:v>41823</c:v>
                </c:pt>
                <c:pt idx="64">
                  <c:v>41824</c:v>
                </c:pt>
                <c:pt idx="65">
                  <c:v>41825</c:v>
                </c:pt>
                <c:pt idx="66">
                  <c:v>41826</c:v>
                </c:pt>
                <c:pt idx="67">
                  <c:v>41827</c:v>
                </c:pt>
                <c:pt idx="68">
                  <c:v>41828</c:v>
                </c:pt>
                <c:pt idx="69">
                  <c:v>41829</c:v>
                </c:pt>
                <c:pt idx="70">
                  <c:v>41831</c:v>
                </c:pt>
                <c:pt idx="71">
                  <c:v>41831</c:v>
                </c:pt>
                <c:pt idx="72">
                  <c:v>41832</c:v>
                </c:pt>
                <c:pt idx="73">
                  <c:v>41833</c:v>
                </c:pt>
                <c:pt idx="74">
                  <c:v>41834</c:v>
                </c:pt>
                <c:pt idx="75">
                  <c:v>41835</c:v>
                </c:pt>
                <c:pt idx="76">
                  <c:v>41836</c:v>
                </c:pt>
                <c:pt idx="77">
                  <c:v>41837</c:v>
                </c:pt>
                <c:pt idx="78">
                  <c:v>41838</c:v>
                </c:pt>
                <c:pt idx="79">
                  <c:v>41839</c:v>
                </c:pt>
                <c:pt idx="80">
                  <c:v>41840</c:v>
                </c:pt>
                <c:pt idx="81">
                  <c:v>41841</c:v>
                </c:pt>
                <c:pt idx="82">
                  <c:v>41842</c:v>
                </c:pt>
                <c:pt idx="83">
                  <c:v>41843</c:v>
                </c:pt>
                <c:pt idx="84">
                  <c:v>41844</c:v>
                </c:pt>
                <c:pt idx="85">
                  <c:v>41845</c:v>
                </c:pt>
                <c:pt idx="86">
                  <c:v>41846</c:v>
                </c:pt>
                <c:pt idx="87">
                  <c:v>41847</c:v>
                </c:pt>
                <c:pt idx="88">
                  <c:v>41848</c:v>
                </c:pt>
                <c:pt idx="89">
                  <c:v>41849</c:v>
                </c:pt>
                <c:pt idx="90">
                  <c:v>41850</c:v>
                </c:pt>
                <c:pt idx="91">
                  <c:v>41851</c:v>
                </c:pt>
                <c:pt idx="92">
                  <c:v>41852</c:v>
                </c:pt>
                <c:pt idx="93">
                  <c:v>41853</c:v>
                </c:pt>
                <c:pt idx="94">
                  <c:v>41854</c:v>
                </c:pt>
                <c:pt idx="95">
                  <c:v>41855</c:v>
                </c:pt>
                <c:pt idx="96">
                  <c:v>41856</c:v>
                </c:pt>
                <c:pt idx="97">
                  <c:v>41857</c:v>
                </c:pt>
                <c:pt idx="98">
                  <c:v>41858</c:v>
                </c:pt>
                <c:pt idx="99">
                  <c:v>41859</c:v>
                </c:pt>
                <c:pt idx="100">
                  <c:v>41860</c:v>
                </c:pt>
                <c:pt idx="101">
                  <c:v>41862</c:v>
                </c:pt>
                <c:pt idx="102">
                  <c:v>41862</c:v>
                </c:pt>
                <c:pt idx="103">
                  <c:v>41863</c:v>
                </c:pt>
                <c:pt idx="104">
                  <c:v>41864</c:v>
                </c:pt>
                <c:pt idx="105">
                  <c:v>41865</c:v>
                </c:pt>
                <c:pt idx="106">
                  <c:v>41866</c:v>
                </c:pt>
                <c:pt idx="107">
                  <c:v>41867</c:v>
                </c:pt>
                <c:pt idx="108">
                  <c:v>41868</c:v>
                </c:pt>
                <c:pt idx="109">
                  <c:v>41869</c:v>
                </c:pt>
                <c:pt idx="110">
                  <c:v>41870</c:v>
                </c:pt>
                <c:pt idx="111">
                  <c:v>41871</c:v>
                </c:pt>
                <c:pt idx="112">
                  <c:v>41872</c:v>
                </c:pt>
                <c:pt idx="113">
                  <c:v>41873</c:v>
                </c:pt>
                <c:pt idx="114">
                  <c:v>41874</c:v>
                </c:pt>
                <c:pt idx="115">
                  <c:v>41875</c:v>
                </c:pt>
                <c:pt idx="116">
                  <c:v>41876</c:v>
                </c:pt>
              </c:numCache>
            </c:numRef>
          </c:cat>
          <c:val>
            <c:numRef>
              <c:f>'H:\Weinbau\W3\Versuche\2014 Monitoring\[Veit14au.xlsx]Pero-Tab'!$N$9:$N$125</c:f>
              <c:numCache>
                <c:formatCode>General</c:formatCode>
                <c:ptCount val="11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1</c:v>
                </c:pt>
                <c:pt idx="65">
                  <c:v>0</c:v>
                </c:pt>
                <c:pt idx="66">
                  <c:v>0</c:v>
                </c:pt>
                <c:pt idx="67">
                  <c:v>0</c:v>
                </c:pt>
                <c:pt idx="68">
                  <c:v>0</c:v>
                </c:pt>
                <c:pt idx="69">
                  <c:v>0</c:v>
                </c:pt>
                <c:pt idx="70">
                  <c:v>0</c:v>
                </c:pt>
                <c:pt idx="71">
                  <c:v>0</c:v>
                </c:pt>
                <c:pt idx="72">
                  <c:v>0</c:v>
                </c:pt>
                <c:pt idx="73">
                  <c:v>0.66666666666666674</c:v>
                </c:pt>
                <c:pt idx="74">
                  <c:v>0</c:v>
                </c:pt>
                <c:pt idx="75">
                  <c:v>0</c:v>
                </c:pt>
                <c:pt idx="76">
                  <c:v>0</c:v>
                </c:pt>
                <c:pt idx="77">
                  <c:v>0</c:v>
                </c:pt>
                <c:pt idx="78">
                  <c:v>0</c:v>
                </c:pt>
                <c:pt idx="79">
                  <c:v>0</c:v>
                </c:pt>
                <c:pt idx="80">
                  <c:v>1</c:v>
                </c:pt>
                <c:pt idx="81">
                  <c:v>0</c:v>
                </c:pt>
                <c:pt idx="82">
                  <c:v>0</c:v>
                </c:pt>
                <c:pt idx="83">
                  <c:v>0</c:v>
                </c:pt>
                <c:pt idx="84">
                  <c:v>0</c:v>
                </c:pt>
                <c:pt idx="85">
                  <c:v>0</c:v>
                </c:pt>
                <c:pt idx="86">
                  <c:v>0</c:v>
                </c:pt>
                <c:pt idx="87">
                  <c:v>0.66666666666666674</c:v>
                </c:pt>
                <c:pt idx="88">
                  <c:v>0</c:v>
                </c:pt>
                <c:pt idx="89">
                  <c:v>0</c:v>
                </c:pt>
                <c:pt idx="90">
                  <c:v>0</c:v>
                </c:pt>
                <c:pt idx="91">
                  <c:v>0</c:v>
                </c:pt>
                <c:pt idx="92">
                  <c:v>0</c:v>
                </c:pt>
                <c:pt idx="93">
                  <c:v>0</c:v>
                </c:pt>
                <c:pt idx="94">
                  <c:v>0.33333333333333337</c:v>
                </c:pt>
                <c:pt idx="95">
                  <c:v>0</c:v>
                </c:pt>
                <c:pt idx="96">
                  <c:v>0</c:v>
                </c:pt>
                <c:pt idx="97">
                  <c:v>0</c:v>
                </c:pt>
                <c:pt idx="98">
                  <c:v>0</c:v>
                </c:pt>
                <c:pt idx="99">
                  <c:v>0</c:v>
                </c:pt>
                <c:pt idx="100">
                  <c:v>0</c:v>
                </c:pt>
                <c:pt idx="101">
                  <c:v>0</c:v>
                </c:pt>
                <c:pt idx="102">
                  <c:v>0</c:v>
                </c:pt>
                <c:pt idx="103">
                  <c:v>0.33333333333333337</c:v>
                </c:pt>
                <c:pt idx="104">
                  <c:v>0</c:v>
                </c:pt>
                <c:pt idx="105">
                  <c:v>0</c:v>
                </c:pt>
                <c:pt idx="106">
                  <c:v>0</c:v>
                </c:pt>
                <c:pt idx="107">
                  <c:v>0</c:v>
                </c:pt>
                <c:pt idx="108">
                  <c:v>0</c:v>
                </c:pt>
                <c:pt idx="109">
                  <c:v>0</c:v>
                </c:pt>
                <c:pt idx="110">
                  <c:v>0</c:v>
                </c:pt>
                <c:pt idx="111">
                  <c:v>0</c:v>
                </c:pt>
                <c:pt idx="112">
                  <c:v>0.33333333333333337</c:v>
                </c:pt>
                <c:pt idx="113">
                  <c:v>0</c:v>
                </c:pt>
                <c:pt idx="114">
                  <c:v>0</c:v>
                </c:pt>
                <c:pt idx="115">
                  <c:v>0</c:v>
                </c:pt>
                <c:pt idx="116">
                  <c:v>0</c:v>
                </c:pt>
              </c:numCache>
            </c:numRef>
          </c:val>
        </c:ser>
        <c:dLbls>
          <c:showLegendKey val="0"/>
          <c:showVal val="0"/>
          <c:showCatName val="0"/>
          <c:showSerName val="0"/>
          <c:showPercent val="0"/>
          <c:showBubbleSize val="0"/>
        </c:dLbls>
        <c:gapWidth val="0"/>
        <c:overlap val="-20"/>
        <c:axId val="150650880"/>
        <c:axId val="150648704"/>
      </c:barChart>
      <c:lineChart>
        <c:grouping val="standard"/>
        <c:varyColors val="0"/>
        <c:ser>
          <c:idx val="2"/>
          <c:order val="3"/>
          <c:tx>
            <c:strRef>
              <c:f>'H:\Weinbau\W3\Versuche\2014 Monitoring\[FBVeit14.xlsx]Witterung'!$B$2</c:f>
              <c:strCache>
                <c:ptCount val="1"/>
                <c:pt idx="0">
                  <c:v>Temp-Mittel</c:v>
                </c:pt>
              </c:strCache>
            </c:strRef>
          </c:tx>
          <c:spPr>
            <a:ln>
              <a:solidFill>
                <a:schemeClr val="accent2">
                  <a:lumMod val="60000"/>
                  <a:lumOff val="40000"/>
                </a:schemeClr>
              </a:solidFill>
            </a:ln>
          </c:spPr>
          <c:marker>
            <c:symbol val="none"/>
          </c:marker>
          <c:cat>
            <c:numRef>
              <c:f>'H:\Weinbau\W3\Versuche\2014 Monitoring\[FBVeit14.xlsx]Witterung'!$A$4:$A$114</c:f>
              <c:numCache>
                <c:formatCode>General</c:formatCode>
                <c:ptCount val="111"/>
                <c:pt idx="0">
                  <c:v>41760</c:v>
                </c:pt>
                <c:pt idx="1">
                  <c:v>41761</c:v>
                </c:pt>
                <c:pt idx="2">
                  <c:v>41762</c:v>
                </c:pt>
                <c:pt idx="3">
                  <c:v>41763</c:v>
                </c:pt>
                <c:pt idx="4">
                  <c:v>41764</c:v>
                </c:pt>
                <c:pt idx="5">
                  <c:v>41765</c:v>
                </c:pt>
                <c:pt idx="6">
                  <c:v>41766</c:v>
                </c:pt>
                <c:pt idx="7">
                  <c:v>41767</c:v>
                </c:pt>
                <c:pt idx="8">
                  <c:v>41768</c:v>
                </c:pt>
                <c:pt idx="9">
                  <c:v>41769</c:v>
                </c:pt>
                <c:pt idx="10">
                  <c:v>41770</c:v>
                </c:pt>
                <c:pt idx="11">
                  <c:v>41771</c:v>
                </c:pt>
                <c:pt idx="12">
                  <c:v>41772</c:v>
                </c:pt>
                <c:pt idx="13">
                  <c:v>41773</c:v>
                </c:pt>
                <c:pt idx="14">
                  <c:v>41774</c:v>
                </c:pt>
                <c:pt idx="15">
                  <c:v>41775</c:v>
                </c:pt>
                <c:pt idx="16">
                  <c:v>41776</c:v>
                </c:pt>
                <c:pt idx="17">
                  <c:v>41777</c:v>
                </c:pt>
                <c:pt idx="18">
                  <c:v>41778</c:v>
                </c:pt>
                <c:pt idx="19">
                  <c:v>41779</c:v>
                </c:pt>
                <c:pt idx="20">
                  <c:v>41780</c:v>
                </c:pt>
                <c:pt idx="21">
                  <c:v>41781</c:v>
                </c:pt>
                <c:pt idx="22">
                  <c:v>41782</c:v>
                </c:pt>
                <c:pt idx="23">
                  <c:v>41783</c:v>
                </c:pt>
                <c:pt idx="24">
                  <c:v>41784</c:v>
                </c:pt>
                <c:pt idx="25">
                  <c:v>41785</c:v>
                </c:pt>
                <c:pt idx="26">
                  <c:v>41786</c:v>
                </c:pt>
                <c:pt idx="27">
                  <c:v>41787</c:v>
                </c:pt>
                <c:pt idx="28">
                  <c:v>41788</c:v>
                </c:pt>
                <c:pt idx="29">
                  <c:v>41789</c:v>
                </c:pt>
                <c:pt idx="30">
                  <c:v>41790</c:v>
                </c:pt>
                <c:pt idx="31">
                  <c:v>41791</c:v>
                </c:pt>
                <c:pt idx="32">
                  <c:v>41792</c:v>
                </c:pt>
                <c:pt idx="33">
                  <c:v>41793</c:v>
                </c:pt>
                <c:pt idx="34">
                  <c:v>41794</c:v>
                </c:pt>
                <c:pt idx="35">
                  <c:v>41795</c:v>
                </c:pt>
                <c:pt idx="36">
                  <c:v>41796</c:v>
                </c:pt>
                <c:pt idx="37">
                  <c:v>41797</c:v>
                </c:pt>
                <c:pt idx="38">
                  <c:v>41798</c:v>
                </c:pt>
                <c:pt idx="39">
                  <c:v>41799</c:v>
                </c:pt>
                <c:pt idx="40">
                  <c:v>41800</c:v>
                </c:pt>
                <c:pt idx="41">
                  <c:v>41801</c:v>
                </c:pt>
                <c:pt idx="42">
                  <c:v>41802</c:v>
                </c:pt>
                <c:pt idx="43">
                  <c:v>41803</c:v>
                </c:pt>
                <c:pt idx="44">
                  <c:v>41804</c:v>
                </c:pt>
                <c:pt idx="45">
                  <c:v>41805</c:v>
                </c:pt>
                <c:pt idx="46">
                  <c:v>41806</c:v>
                </c:pt>
                <c:pt idx="47">
                  <c:v>41807</c:v>
                </c:pt>
                <c:pt idx="48">
                  <c:v>41808</c:v>
                </c:pt>
                <c:pt idx="49">
                  <c:v>41809</c:v>
                </c:pt>
                <c:pt idx="50">
                  <c:v>41810</c:v>
                </c:pt>
                <c:pt idx="51">
                  <c:v>41811</c:v>
                </c:pt>
                <c:pt idx="52">
                  <c:v>41812</c:v>
                </c:pt>
                <c:pt idx="53">
                  <c:v>41813</c:v>
                </c:pt>
                <c:pt idx="54">
                  <c:v>41814</c:v>
                </c:pt>
                <c:pt idx="55">
                  <c:v>41815</c:v>
                </c:pt>
                <c:pt idx="56">
                  <c:v>41816</c:v>
                </c:pt>
                <c:pt idx="57">
                  <c:v>41817</c:v>
                </c:pt>
                <c:pt idx="58">
                  <c:v>41818</c:v>
                </c:pt>
                <c:pt idx="59">
                  <c:v>41819</c:v>
                </c:pt>
                <c:pt idx="60">
                  <c:v>41820</c:v>
                </c:pt>
                <c:pt idx="61">
                  <c:v>41821</c:v>
                </c:pt>
                <c:pt idx="62">
                  <c:v>41822</c:v>
                </c:pt>
                <c:pt idx="63">
                  <c:v>41823</c:v>
                </c:pt>
                <c:pt idx="64">
                  <c:v>41824</c:v>
                </c:pt>
                <c:pt idx="65">
                  <c:v>41825</c:v>
                </c:pt>
                <c:pt idx="66">
                  <c:v>41826</c:v>
                </c:pt>
                <c:pt idx="67">
                  <c:v>41827</c:v>
                </c:pt>
                <c:pt idx="68">
                  <c:v>41828</c:v>
                </c:pt>
                <c:pt idx="69">
                  <c:v>41829</c:v>
                </c:pt>
                <c:pt idx="70">
                  <c:v>41830</c:v>
                </c:pt>
                <c:pt idx="71">
                  <c:v>41831</c:v>
                </c:pt>
                <c:pt idx="72">
                  <c:v>41832</c:v>
                </c:pt>
                <c:pt idx="73">
                  <c:v>41833</c:v>
                </c:pt>
                <c:pt idx="74">
                  <c:v>41834</c:v>
                </c:pt>
                <c:pt idx="75">
                  <c:v>41835</c:v>
                </c:pt>
                <c:pt idx="76">
                  <c:v>41836</c:v>
                </c:pt>
                <c:pt idx="77">
                  <c:v>41837</c:v>
                </c:pt>
                <c:pt idx="78">
                  <c:v>41838</c:v>
                </c:pt>
                <c:pt idx="79">
                  <c:v>41839</c:v>
                </c:pt>
                <c:pt idx="80">
                  <c:v>41840</c:v>
                </c:pt>
                <c:pt idx="81">
                  <c:v>41841</c:v>
                </c:pt>
                <c:pt idx="82">
                  <c:v>41842</c:v>
                </c:pt>
                <c:pt idx="83">
                  <c:v>41843</c:v>
                </c:pt>
                <c:pt idx="84">
                  <c:v>41844</c:v>
                </c:pt>
                <c:pt idx="85">
                  <c:v>41845</c:v>
                </c:pt>
                <c:pt idx="86">
                  <c:v>41846</c:v>
                </c:pt>
                <c:pt idx="87">
                  <c:v>41847</c:v>
                </c:pt>
                <c:pt idx="88">
                  <c:v>41848</c:v>
                </c:pt>
                <c:pt idx="89">
                  <c:v>41849</c:v>
                </c:pt>
                <c:pt idx="90">
                  <c:v>41850</c:v>
                </c:pt>
                <c:pt idx="91">
                  <c:v>41851</c:v>
                </c:pt>
                <c:pt idx="92">
                  <c:v>41852</c:v>
                </c:pt>
                <c:pt idx="93">
                  <c:v>41853</c:v>
                </c:pt>
                <c:pt idx="94">
                  <c:v>41854</c:v>
                </c:pt>
                <c:pt idx="95">
                  <c:v>41855</c:v>
                </c:pt>
                <c:pt idx="96">
                  <c:v>41856</c:v>
                </c:pt>
                <c:pt idx="97">
                  <c:v>41857</c:v>
                </c:pt>
                <c:pt idx="98">
                  <c:v>41858</c:v>
                </c:pt>
                <c:pt idx="99">
                  <c:v>41859</c:v>
                </c:pt>
                <c:pt idx="100">
                  <c:v>41860</c:v>
                </c:pt>
                <c:pt idx="101">
                  <c:v>41861</c:v>
                </c:pt>
                <c:pt idx="102">
                  <c:v>41862</c:v>
                </c:pt>
                <c:pt idx="103">
                  <c:v>41863</c:v>
                </c:pt>
                <c:pt idx="104">
                  <c:v>41864</c:v>
                </c:pt>
                <c:pt idx="105">
                  <c:v>41865</c:v>
                </c:pt>
                <c:pt idx="106">
                  <c:v>41866</c:v>
                </c:pt>
                <c:pt idx="107">
                  <c:v>41867</c:v>
                </c:pt>
                <c:pt idx="108">
                  <c:v>41868</c:v>
                </c:pt>
                <c:pt idx="109">
                  <c:v>41869</c:v>
                </c:pt>
                <c:pt idx="110">
                  <c:v>41870</c:v>
                </c:pt>
              </c:numCache>
            </c:numRef>
          </c:cat>
          <c:val>
            <c:numRef>
              <c:f>'H:\Weinbau\W3\Versuche\2014 Monitoring\[FBVeit14.xlsx]Witterung'!$B$4:$B$114</c:f>
              <c:numCache>
                <c:formatCode>General</c:formatCode>
                <c:ptCount val="111"/>
                <c:pt idx="0">
                  <c:v>12.54</c:v>
                </c:pt>
                <c:pt idx="1">
                  <c:v>11.74</c:v>
                </c:pt>
                <c:pt idx="2">
                  <c:v>7.47</c:v>
                </c:pt>
                <c:pt idx="3">
                  <c:v>8.4499999999999993</c:v>
                </c:pt>
                <c:pt idx="4">
                  <c:v>10.77</c:v>
                </c:pt>
                <c:pt idx="5">
                  <c:v>14.11</c:v>
                </c:pt>
                <c:pt idx="6">
                  <c:v>13.21</c:v>
                </c:pt>
                <c:pt idx="7">
                  <c:v>13.23</c:v>
                </c:pt>
                <c:pt idx="8">
                  <c:v>14.42</c:v>
                </c:pt>
                <c:pt idx="9">
                  <c:v>11.95</c:v>
                </c:pt>
                <c:pt idx="10">
                  <c:v>11.32</c:v>
                </c:pt>
                <c:pt idx="11">
                  <c:v>10.28</c:v>
                </c:pt>
                <c:pt idx="12">
                  <c:v>10.69</c:v>
                </c:pt>
                <c:pt idx="13">
                  <c:v>9.48</c:v>
                </c:pt>
                <c:pt idx="14">
                  <c:v>9.81</c:v>
                </c:pt>
                <c:pt idx="15">
                  <c:v>12.57</c:v>
                </c:pt>
                <c:pt idx="16">
                  <c:v>12.78</c:v>
                </c:pt>
                <c:pt idx="17">
                  <c:v>14</c:v>
                </c:pt>
                <c:pt idx="18">
                  <c:v>16.190000000000001</c:v>
                </c:pt>
                <c:pt idx="19">
                  <c:v>18.62</c:v>
                </c:pt>
                <c:pt idx="20">
                  <c:v>19.64</c:v>
                </c:pt>
                <c:pt idx="21">
                  <c:v>19.940000000000001</c:v>
                </c:pt>
                <c:pt idx="22">
                  <c:v>14.98</c:v>
                </c:pt>
                <c:pt idx="23">
                  <c:v>14.77</c:v>
                </c:pt>
                <c:pt idx="24">
                  <c:v>15.36</c:v>
                </c:pt>
                <c:pt idx="25">
                  <c:v>15.48</c:v>
                </c:pt>
                <c:pt idx="26">
                  <c:v>14.87</c:v>
                </c:pt>
                <c:pt idx="27">
                  <c:v>14.26</c:v>
                </c:pt>
                <c:pt idx="28">
                  <c:v>11.85</c:v>
                </c:pt>
                <c:pt idx="29">
                  <c:v>10.43</c:v>
                </c:pt>
                <c:pt idx="30">
                  <c:v>13.06</c:v>
                </c:pt>
                <c:pt idx="31">
                  <c:v>14.42</c:v>
                </c:pt>
                <c:pt idx="32">
                  <c:v>15.11</c:v>
                </c:pt>
                <c:pt idx="33">
                  <c:v>15.5</c:v>
                </c:pt>
                <c:pt idx="34">
                  <c:v>15.97</c:v>
                </c:pt>
                <c:pt idx="35">
                  <c:v>14.67</c:v>
                </c:pt>
                <c:pt idx="36">
                  <c:v>16.829999999999998</c:v>
                </c:pt>
                <c:pt idx="37">
                  <c:v>20.7</c:v>
                </c:pt>
                <c:pt idx="38">
                  <c:v>24.28</c:v>
                </c:pt>
                <c:pt idx="39">
                  <c:v>25.6</c:v>
                </c:pt>
                <c:pt idx="40">
                  <c:v>26.28</c:v>
                </c:pt>
                <c:pt idx="41">
                  <c:v>23.08</c:v>
                </c:pt>
                <c:pt idx="42">
                  <c:v>20.309999999999999</c:v>
                </c:pt>
                <c:pt idx="43">
                  <c:v>18.670000000000002</c:v>
                </c:pt>
                <c:pt idx="44">
                  <c:v>14.75</c:v>
                </c:pt>
                <c:pt idx="45">
                  <c:v>15.89</c:v>
                </c:pt>
                <c:pt idx="46">
                  <c:v>15.9</c:v>
                </c:pt>
                <c:pt idx="47">
                  <c:v>16.53</c:v>
                </c:pt>
                <c:pt idx="48">
                  <c:v>18.059999999999999</c:v>
                </c:pt>
                <c:pt idx="49">
                  <c:v>16.73</c:v>
                </c:pt>
                <c:pt idx="50">
                  <c:v>14.98</c:v>
                </c:pt>
                <c:pt idx="51">
                  <c:v>14.4</c:v>
                </c:pt>
                <c:pt idx="52">
                  <c:v>15.57</c:v>
                </c:pt>
                <c:pt idx="53">
                  <c:v>16.25</c:v>
                </c:pt>
                <c:pt idx="54">
                  <c:v>17.149999999999999</c:v>
                </c:pt>
                <c:pt idx="55">
                  <c:v>14.87</c:v>
                </c:pt>
                <c:pt idx="56">
                  <c:v>14.05</c:v>
                </c:pt>
                <c:pt idx="57">
                  <c:v>18.010000000000002</c:v>
                </c:pt>
                <c:pt idx="58">
                  <c:v>17.670000000000002</c:v>
                </c:pt>
                <c:pt idx="59">
                  <c:v>15.9</c:v>
                </c:pt>
                <c:pt idx="60">
                  <c:v>14.98</c:v>
                </c:pt>
                <c:pt idx="61">
                  <c:v>15.53</c:v>
                </c:pt>
                <c:pt idx="62">
                  <c:v>17.149999999999999</c:v>
                </c:pt>
                <c:pt idx="63">
                  <c:v>19.77</c:v>
                </c:pt>
                <c:pt idx="64">
                  <c:v>22.33</c:v>
                </c:pt>
                <c:pt idx="65">
                  <c:v>20.99</c:v>
                </c:pt>
                <c:pt idx="66">
                  <c:v>23.1</c:v>
                </c:pt>
                <c:pt idx="67">
                  <c:v>20.09</c:v>
                </c:pt>
                <c:pt idx="68">
                  <c:v>16.670000000000002</c:v>
                </c:pt>
                <c:pt idx="69">
                  <c:v>12.75</c:v>
                </c:pt>
                <c:pt idx="70">
                  <c:v>14.46</c:v>
                </c:pt>
                <c:pt idx="71">
                  <c:v>18.309999999999999</c:v>
                </c:pt>
                <c:pt idx="72">
                  <c:v>19.55</c:v>
                </c:pt>
                <c:pt idx="73">
                  <c:v>17.63</c:v>
                </c:pt>
                <c:pt idx="74">
                  <c:v>19.68</c:v>
                </c:pt>
                <c:pt idx="75">
                  <c:v>19.940000000000001</c:v>
                </c:pt>
                <c:pt idx="76">
                  <c:v>19.8</c:v>
                </c:pt>
                <c:pt idx="77">
                  <c:v>21.82</c:v>
                </c:pt>
                <c:pt idx="78">
                  <c:v>23.47</c:v>
                </c:pt>
                <c:pt idx="79">
                  <c:v>24.55</c:v>
                </c:pt>
                <c:pt idx="80">
                  <c:v>23.04</c:v>
                </c:pt>
                <c:pt idx="81">
                  <c:v>21.03</c:v>
                </c:pt>
                <c:pt idx="82">
                  <c:v>22.86</c:v>
                </c:pt>
                <c:pt idx="83">
                  <c:v>23.14</c:v>
                </c:pt>
                <c:pt idx="84">
                  <c:v>21.35</c:v>
                </c:pt>
                <c:pt idx="85">
                  <c:v>20.41</c:v>
                </c:pt>
                <c:pt idx="86">
                  <c:v>19.95</c:v>
                </c:pt>
                <c:pt idx="87">
                  <c:v>21.95</c:v>
                </c:pt>
                <c:pt idx="88">
                  <c:v>21.83</c:v>
                </c:pt>
                <c:pt idx="89">
                  <c:v>21.29</c:v>
                </c:pt>
                <c:pt idx="90">
                  <c:v>20.54</c:v>
                </c:pt>
                <c:pt idx="91">
                  <c:v>20.350000000000001</c:v>
                </c:pt>
                <c:pt idx="92">
                  <c:v>19.8</c:v>
                </c:pt>
                <c:pt idx="93">
                  <c:v>20.53</c:v>
                </c:pt>
                <c:pt idx="94">
                  <c:v>19.760000000000002</c:v>
                </c:pt>
                <c:pt idx="95">
                  <c:v>20.57</c:v>
                </c:pt>
                <c:pt idx="96">
                  <c:v>18.52</c:v>
                </c:pt>
                <c:pt idx="97">
                  <c:v>18.95</c:v>
                </c:pt>
                <c:pt idx="98">
                  <c:v>19.510000000000002</c:v>
                </c:pt>
                <c:pt idx="99">
                  <c:v>20.71</c:v>
                </c:pt>
                <c:pt idx="100">
                  <c:v>21.22</c:v>
                </c:pt>
                <c:pt idx="101">
                  <c:v>20.75</c:v>
                </c:pt>
                <c:pt idx="102">
                  <c:v>18.88</c:v>
                </c:pt>
                <c:pt idx="103">
                  <c:v>18.03</c:v>
                </c:pt>
                <c:pt idx="104">
                  <c:v>14.36</c:v>
                </c:pt>
                <c:pt idx="105">
                  <c:v>15.33</c:v>
                </c:pt>
                <c:pt idx="106">
                  <c:v>14.17</c:v>
                </c:pt>
                <c:pt idx="107">
                  <c:v>14.79</c:v>
                </c:pt>
                <c:pt idx="108">
                  <c:v>16.8</c:v>
                </c:pt>
                <c:pt idx="109">
                  <c:v>14.7</c:v>
                </c:pt>
                <c:pt idx="110">
                  <c:v>14.83</c:v>
                </c:pt>
              </c:numCache>
            </c:numRef>
          </c:val>
          <c:smooth val="0"/>
        </c:ser>
        <c:dLbls>
          <c:showLegendKey val="0"/>
          <c:showVal val="0"/>
          <c:showCatName val="0"/>
          <c:showSerName val="0"/>
          <c:showPercent val="0"/>
          <c:showBubbleSize val="0"/>
        </c:dLbls>
        <c:marker val="1"/>
        <c:smooth val="0"/>
        <c:axId val="150640896"/>
        <c:axId val="150646784"/>
      </c:lineChart>
      <c:dateAx>
        <c:axId val="150640896"/>
        <c:scaling>
          <c:orientation val="minMax"/>
          <c:min val="41760"/>
        </c:scaling>
        <c:delete val="0"/>
        <c:axPos val="b"/>
        <c:numFmt formatCode="d/\ mmm/" sourceLinked="0"/>
        <c:majorTickMark val="cross"/>
        <c:minorTickMark val="out"/>
        <c:tickLblPos val="nextTo"/>
        <c:spPr>
          <a:ln w="3175">
            <a:solidFill>
              <a:srgbClr val="000000"/>
            </a:solidFill>
            <a:prstDash val="solid"/>
          </a:ln>
        </c:spPr>
        <c:txPr>
          <a:bodyPr rot="-5400000" vert="horz"/>
          <a:lstStyle/>
          <a:p>
            <a:pPr>
              <a:defRPr sz="1450" b="0" i="0" u="none" strike="noStrike" baseline="0">
                <a:solidFill>
                  <a:srgbClr val="000000"/>
                </a:solidFill>
                <a:latin typeface="Arial"/>
                <a:ea typeface="Arial"/>
                <a:cs typeface="Arial"/>
              </a:defRPr>
            </a:pPr>
            <a:endParaRPr lang="de-DE"/>
          </a:p>
        </c:txPr>
        <c:crossAx val="150646784"/>
        <c:crosses val="autoZero"/>
        <c:auto val="0"/>
        <c:lblOffset val="100"/>
        <c:baseTimeUnit val="days"/>
        <c:majorUnit val="7"/>
        <c:majorTimeUnit val="days"/>
        <c:minorUnit val="1"/>
        <c:minorTimeUnit val="days"/>
      </c:dateAx>
      <c:valAx>
        <c:axId val="150646784"/>
        <c:scaling>
          <c:orientation val="minMax"/>
          <c:max val="40"/>
        </c:scaling>
        <c:delete val="0"/>
        <c:axPos val="l"/>
        <c:majorGridlines>
          <c:spPr>
            <a:ln w="3175">
              <a:solidFill>
                <a:srgbClr val="969696"/>
              </a:solidFill>
              <a:prstDash val="solid"/>
            </a:ln>
          </c:spPr>
        </c:majorGridlines>
        <c:title>
          <c:tx>
            <c:rich>
              <a:bodyPr/>
              <a:lstStyle/>
              <a:p>
                <a:pPr>
                  <a:defRPr sz="1450" b="0" i="1" u="none" strike="noStrike" baseline="0">
                    <a:solidFill>
                      <a:srgbClr val="000000"/>
                    </a:solidFill>
                    <a:latin typeface="Arial"/>
                    <a:ea typeface="Arial"/>
                    <a:cs typeface="Arial"/>
                  </a:defRPr>
                </a:pPr>
                <a:r>
                  <a:rPr lang="en-US" i="1">
                    <a:solidFill>
                      <a:schemeClr val="accent2"/>
                    </a:solidFill>
                  </a:rPr>
                  <a:t>Temperatur [°C] </a:t>
                </a:r>
                <a:r>
                  <a:rPr lang="en-US" i="1"/>
                  <a:t>/ </a:t>
                </a:r>
                <a:r>
                  <a:rPr lang="en-US" i="1">
                    <a:solidFill>
                      <a:schemeClr val="accent1"/>
                    </a:solidFill>
                  </a:rPr>
                  <a:t>Niederschlag [mm]</a:t>
                </a:r>
              </a:p>
            </c:rich>
          </c:tx>
          <c:layout>
            <c:manualLayout>
              <c:xMode val="edge"/>
              <c:yMode val="edge"/>
              <c:x val="9.2676735080246125E-3"/>
              <c:y val="0.28262609956182255"/>
            </c:manualLayout>
          </c:layout>
          <c:overlay val="0"/>
          <c:spPr>
            <a:noFill/>
            <a:ln w="25400">
              <a:noFill/>
            </a:ln>
          </c:spPr>
        </c:title>
        <c:numFmt formatCode="#,##0" sourceLinked="0"/>
        <c:majorTickMark val="out"/>
        <c:minorTickMark val="out"/>
        <c:tickLblPos val="nextTo"/>
        <c:spPr>
          <a:ln w="3175">
            <a:solidFill>
              <a:srgbClr val="000000"/>
            </a:solidFill>
            <a:prstDash val="solid"/>
          </a:ln>
        </c:spPr>
        <c:txPr>
          <a:bodyPr rot="0" vert="horz"/>
          <a:lstStyle/>
          <a:p>
            <a:pPr>
              <a:defRPr sz="1400" b="0" i="1" u="none" strike="noStrike" baseline="0">
                <a:solidFill>
                  <a:srgbClr val="000000"/>
                </a:solidFill>
                <a:latin typeface="Arial"/>
                <a:ea typeface="Arial"/>
                <a:cs typeface="Arial"/>
              </a:defRPr>
            </a:pPr>
            <a:endParaRPr lang="de-DE"/>
          </a:p>
        </c:txPr>
        <c:crossAx val="150640896"/>
        <c:crossesAt val="41760"/>
        <c:crossBetween val="between"/>
        <c:majorUnit val="10"/>
        <c:minorUnit val="5"/>
      </c:valAx>
      <c:valAx>
        <c:axId val="150648704"/>
        <c:scaling>
          <c:orientation val="minMax"/>
          <c:max val="100"/>
        </c:scaling>
        <c:delete val="0"/>
        <c:axPos val="r"/>
        <c:title>
          <c:tx>
            <c:rich>
              <a:bodyPr rot="5400000" vert="horz"/>
              <a:lstStyle/>
              <a:p>
                <a:pPr>
                  <a:defRPr/>
                </a:pPr>
                <a:r>
                  <a:rPr lang="en-US"/>
                  <a:t>Befallshäufigkeit in [%]</a:t>
                </a:r>
              </a:p>
            </c:rich>
          </c:tx>
          <c:layout/>
          <c:overlay val="0"/>
        </c:title>
        <c:numFmt formatCode="#,##0" sourceLinked="0"/>
        <c:majorTickMark val="out"/>
        <c:minorTickMark val="none"/>
        <c:tickLblPos val="nextTo"/>
        <c:txPr>
          <a:bodyPr/>
          <a:lstStyle/>
          <a:p>
            <a:pPr>
              <a:defRPr sz="1400"/>
            </a:pPr>
            <a:endParaRPr lang="de-DE"/>
          </a:p>
        </c:txPr>
        <c:crossAx val="150650880"/>
        <c:crosses val="max"/>
        <c:crossBetween val="between"/>
        <c:majorUnit val="10"/>
      </c:valAx>
      <c:catAx>
        <c:axId val="150650880"/>
        <c:scaling>
          <c:orientation val="minMax"/>
        </c:scaling>
        <c:delete val="1"/>
        <c:axPos val="b"/>
        <c:numFmt formatCode="General" sourceLinked="1"/>
        <c:majorTickMark val="out"/>
        <c:minorTickMark val="none"/>
        <c:tickLblPos val="nextTo"/>
        <c:crossAx val="150648704"/>
        <c:crosses val="autoZero"/>
        <c:auto val="1"/>
        <c:lblAlgn val="ctr"/>
        <c:lblOffset val="100"/>
        <c:noMultiLvlLbl val="0"/>
      </c:catAx>
      <c:spPr>
        <a:noFill/>
        <a:ln w="12700">
          <a:solidFill>
            <a:srgbClr val="808080"/>
          </a:solidFill>
          <a:prstDash val="solid"/>
        </a:ln>
      </c:spPr>
    </c:plotArea>
    <c:legend>
      <c:legendPos val="r"/>
      <c:legendEntry>
        <c:idx val="0"/>
        <c:txPr>
          <a:bodyPr/>
          <a:lstStyle/>
          <a:p>
            <a:pPr>
              <a:defRPr sz="1200" b="0" i="1" u="none" strike="noStrike" baseline="0">
                <a:solidFill>
                  <a:schemeClr val="tx1">
                    <a:lumMod val="50000"/>
                    <a:lumOff val="50000"/>
                  </a:schemeClr>
                </a:solidFill>
                <a:latin typeface="Arial"/>
                <a:ea typeface="Arial"/>
                <a:cs typeface="Arial"/>
              </a:defRPr>
            </a:pPr>
            <a:endParaRPr lang="de-DE"/>
          </a:p>
        </c:txPr>
      </c:legendEntry>
      <c:legendEntry>
        <c:idx val="1"/>
        <c:txPr>
          <a:bodyPr/>
          <a:lstStyle/>
          <a:p>
            <a:pPr>
              <a:defRPr sz="1200" b="0" i="0" u="none" strike="noStrike" baseline="0">
                <a:solidFill>
                  <a:srgbClr val="000000"/>
                </a:solidFill>
                <a:latin typeface="Arial"/>
                <a:ea typeface="Arial"/>
                <a:cs typeface="Arial"/>
              </a:defRPr>
            </a:pPr>
            <a:endParaRPr lang="de-DE"/>
          </a:p>
        </c:txPr>
      </c:legendEntry>
      <c:legendEntry>
        <c:idx val="2"/>
        <c:txPr>
          <a:bodyPr/>
          <a:lstStyle/>
          <a:p>
            <a:pPr>
              <a:defRPr sz="1200" b="0" i="0" u="none" strike="noStrike" baseline="0">
                <a:solidFill>
                  <a:srgbClr val="000000"/>
                </a:solidFill>
                <a:latin typeface="Arial"/>
                <a:ea typeface="Arial"/>
                <a:cs typeface="Arial"/>
              </a:defRPr>
            </a:pPr>
            <a:endParaRPr lang="de-DE"/>
          </a:p>
        </c:txPr>
      </c:legendEntry>
      <c:legendEntry>
        <c:idx val="3"/>
        <c:txPr>
          <a:bodyPr/>
          <a:lstStyle/>
          <a:p>
            <a:pPr>
              <a:defRPr sz="1200" b="0" i="1" u="none" strike="noStrike" baseline="0">
                <a:solidFill>
                  <a:schemeClr val="tx1">
                    <a:lumMod val="50000"/>
                    <a:lumOff val="50000"/>
                  </a:schemeClr>
                </a:solidFill>
                <a:latin typeface="Arial"/>
                <a:ea typeface="Arial"/>
                <a:cs typeface="Arial"/>
              </a:defRPr>
            </a:pPr>
            <a:endParaRPr lang="de-DE"/>
          </a:p>
        </c:txPr>
      </c:legendEntry>
      <c:layout>
        <c:manualLayout>
          <c:xMode val="edge"/>
          <c:yMode val="edge"/>
          <c:x val="8.884980146712429E-2"/>
          <c:y val="0.16198454816972332"/>
          <c:w val="0.1413886802611212"/>
          <c:h val="0.16113609623248504"/>
        </c:manualLayout>
      </c:layout>
      <c:overlay val="0"/>
      <c:spPr>
        <a:noFill/>
        <a:ln w="25400">
          <a:noFill/>
        </a:ln>
      </c:spPr>
      <c:txPr>
        <a:bodyPr/>
        <a:lstStyle/>
        <a:p>
          <a:pPr>
            <a:defRPr sz="1200" b="0" i="0" u="none" strike="noStrike" baseline="0">
              <a:solidFill>
                <a:srgbClr val="000000"/>
              </a:solidFill>
              <a:latin typeface="Arial"/>
              <a:ea typeface="Arial"/>
              <a:cs typeface="Arial"/>
            </a:defRPr>
          </a:pPr>
          <a:endParaRPr lang="de-DE"/>
        </a:p>
      </c:txPr>
    </c:legend>
    <c:plotVisOnly val="0"/>
    <c:dispBlanksAs val="gap"/>
    <c:showDLblsOverMax val="0"/>
  </c:chart>
  <c:spPr>
    <a:solidFill>
      <a:schemeClr val="bg1"/>
    </a:solidFill>
    <a:ln w="9525">
      <a:noFill/>
    </a:ln>
  </c:spPr>
  <c:txPr>
    <a:bodyPr/>
    <a:lstStyle/>
    <a:p>
      <a:pPr>
        <a:defRPr sz="1450" b="0" i="0" u="none" strike="noStrike" baseline="0">
          <a:solidFill>
            <a:srgbClr val="000000"/>
          </a:solidFill>
          <a:latin typeface="Arial"/>
          <a:ea typeface="Arial"/>
          <a:cs typeface="Arial"/>
        </a:defRPr>
      </a:pPr>
      <a:endParaRPr lang="de-DE"/>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sz="1450" b="0" i="0" u="none" strike="noStrike" baseline="0">
                <a:solidFill>
                  <a:srgbClr val="000000"/>
                </a:solidFill>
                <a:latin typeface="Arial"/>
                <a:ea typeface="Arial"/>
                <a:cs typeface="Arial"/>
              </a:defRPr>
            </a:pPr>
            <a:r>
              <a:rPr lang="de-DE" sz="2400" b="1" i="0" u="none" strike="noStrike" baseline="0" dirty="0">
                <a:solidFill>
                  <a:srgbClr val="006600"/>
                </a:solidFill>
                <a:latin typeface="Arial"/>
                <a:cs typeface="Arial"/>
              </a:rPr>
              <a:t>Entwicklung des Oidiums in 2014 </a:t>
            </a:r>
          </a:p>
          <a:p>
            <a:pPr algn="l">
              <a:defRPr sz="1450" b="0" i="0" u="none" strike="noStrike" baseline="0">
                <a:solidFill>
                  <a:srgbClr val="000000"/>
                </a:solidFill>
                <a:latin typeface="Arial"/>
                <a:ea typeface="Arial"/>
                <a:cs typeface="Arial"/>
              </a:defRPr>
            </a:pPr>
            <a:r>
              <a:rPr lang="de-DE" sz="1875" b="0" i="0" u="none" strike="noStrike" baseline="0" dirty="0">
                <a:solidFill>
                  <a:srgbClr val="000000"/>
                </a:solidFill>
                <a:latin typeface="Arial"/>
                <a:cs typeface="Arial"/>
              </a:rPr>
              <a:t>Veitshöchheim Wölflein, </a:t>
            </a:r>
            <a:r>
              <a:rPr lang="de-DE" sz="1875" b="1" i="0" u="sng" strike="noStrike" baseline="0" dirty="0">
                <a:solidFill>
                  <a:srgbClr val="000000"/>
                </a:solidFill>
                <a:uFill>
                  <a:solidFill>
                    <a:srgbClr val="FF0000"/>
                  </a:solidFill>
                </a:uFill>
                <a:latin typeface="Arial"/>
                <a:cs typeface="Arial"/>
              </a:rPr>
              <a:t>unbehandelt!</a:t>
            </a:r>
          </a:p>
        </c:rich>
      </c:tx>
      <c:layout>
        <c:manualLayout>
          <c:xMode val="edge"/>
          <c:yMode val="edge"/>
          <c:x val="1.646491628819435E-2"/>
          <c:y val="1.4634567545897492E-2"/>
        </c:manualLayout>
      </c:layout>
      <c:overlay val="1"/>
      <c:spPr>
        <a:noFill/>
        <a:ln w="25400">
          <a:noFill/>
        </a:ln>
      </c:spPr>
    </c:title>
    <c:autoTitleDeleted val="0"/>
    <c:plotArea>
      <c:layout>
        <c:manualLayout>
          <c:layoutTarget val="inner"/>
          <c:xMode val="edge"/>
          <c:yMode val="edge"/>
          <c:x val="7.9351703350284894E-2"/>
          <c:y val="0.23179825294402295"/>
          <c:w val="0.81827309236947832"/>
          <c:h val="0.60671336836940837"/>
        </c:manualLayout>
      </c:layout>
      <c:barChart>
        <c:barDir val="col"/>
        <c:grouping val="clustered"/>
        <c:varyColors val="0"/>
        <c:ser>
          <c:idx val="3"/>
          <c:order val="3"/>
          <c:tx>
            <c:strRef>
              <c:f>'H:\Weinbau\W3\Versuche\2014 Monitoring\[FBVeit14.xlsx]Witterung'!$C$2</c:f>
              <c:strCache>
                <c:ptCount val="1"/>
                <c:pt idx="0">
                  <c:v>Niederschlag</c:v>
                </c:pt>
              </c:strCache>
            </c:strRef>
          </c:tx>
          <c:spPr>
            <a:solidFill>
              <a:schemeClr val="accent1">
                <a:lumMod val="40000"/>
                <a:lumOff val="60000"/>
              </a:schemeClr>
            </a:solidFill>
            <a:ln>
              <a:solidFill>
                <a:schemeClr val="accent1">
                  <a:lumMod val="60000"/>
                  <a:lumOff val="40000"/>
                </a:schemeClr>
              </a:solidFill>
            </a:ln>
          </c:spPr>
          <c:invertIfNegative val="0"/>
          <c:cat>
            <c:numRef>
              <c:f>'H:\Weinbau\W3\Versuche\2014 Monitoring\[FBVeit14.xlsx]Witterung'!$A$4:$A$120</c:f>
              <c:numCache>
                <c:formatCode>General</c:formatCode>
                <c:ptCount val="117"/>
                <c:pt idx="0">
                  <c:v>41760</c:v>
                </c:pt>
                <c:pt idx="1">
                  <c:v>41761</c:v>
                </c:pt>
                <c:pt idx="2">
                  <c:v>41762</c:v>
                </c:pt>
                <c:pt idx="3">
                  <c:v>41763</c:v>
                </c:pt>
                <c:pt idx="4">
                  <c:v>41764</c:v>
                </c:pt>
                <c:pt idx="5">
                  <c:v>41765</c:v>
                </c:pt>
                <c:pt idx="6">
                  <c:v>41766</c:v>
                </c:pt>
                <c:pt idx="7">
                  <c:v>41767</c:v>
                </c:pt>
                <c:pt idx="8">
                  <c:v>41768</c:v>
                </c:pt>
                <c:pt idx="9">
                  <c:v>41769</c:v>
                </c:pt>
                <c:pt idx="10">
                  <c:v>41770</c:v>
                </c:pt>
                <c:pt idx="11">
                  <c:v>41771</c:v>
                </c:pt>
                <c:pt idx="12">
                  <c:v>41772</c:v>
                </c:pt>
                <c:pt idx="13">
                  <c:v>41773</c:v>
                </c:pt>
                <c:pt idx="14">
                  <c:v>41774</c:v>
                </c:pt>
                <c:pt idx="15">
                  <c:v>41775</c:v>
                </c:pt>
                <c:pt idx="16">
                  <c:v>41776</c:v>
                </c:pt>
                <c:pt idx="17">
                  <c:v>41777</c:v>
                </c:pt>
                <c:pt idx="18">
                  <c:v>41778</c:v>
                </c:pt>
                <c:pt idx="19">
                  <c:v>41779</c:v>
                </c:pt>
                <c:pt idx="20">
                  <c:v>41780</c:v>
                </c:pt>
                <c:pt idx="21">
                  <c:v>41781</c:v>
                </c:pt>
                <c:pt idx="22">
                  <c:v>41782</c:v>
                </c:pt>
                <c:pt idx="23">
                  <c:v>41783</c:v>
                </c:pt>
                <c:pt idx="24">
                  <c:v>41784</c:v>
                </c:pt>
                <c:pt idx="25">
                  <c:v>41785</c:v>
                </c:pt>
                <c:pt idx="26">
                  <c:v>41786</c:v>
                </c:pt>
                <c:pt idx="27">
                  <c:v>41787</c:v>
                </c:pt>
                <c:pt idx="28">
                  <c:v>41788</c:v>
                </c:pt>
                <c:pt idx="29">
                  <c:v>41789</c:v>
                </c:pt>
                <c:pt idx="30">
                  <c:v>41790</c:v>
                </c:pt>
                <c:pt idx="31">
                  <c:v>41791</c:v>
                </c:pt>
                <c:pt idx="32">
                  <c:v>41792</c:v>
                </c:pt>
                <c:pt idx="33">
                  <c:v>41793</c:v>
                </c:pt>
                <c:pt idx="34">
                  <c:v>41794</c:v>
                </c:pt>
                <c:pt idx="35">
                  <c:v>41795</c:v>
                </c:pt>
                <c:pt idx="36">
                  <c:v>41796</c:v>
                </c:pt>
                <c:pt idx="37">
                  <c:v>41797</c:v>
                </c:pt>
                <c:pt idx="38">
                  <c:v>41798</c:v>
                </c:pt>
                <c:pt idx="39">
                  <c:v>41799</c:v>
                </c:pt>
                <c:pt idx="40">
                  <c:v>41800</c:v>
                </c:pt>
                <c:pt idx="41">
                  <c:v>41801</c:v>
                </c:pt>
                <c:pt idx="42">
                  <c:v>41802</c:v>
                </c:pt>
                <c:pt idx="43">
                  <c:v>41803</c:v>
                </c:pt>
                <c:pt idx="44">
                  <c:v>41804</c:v>
                </c:pt>
                <c:pt idx="45">
                  <c:v>41805</c:v>
                </c:pt>
                <c:pt idx="46">
                  <c:v>41806</c:v>
                </c:pt>
                <c:pt idx="47">
                  <c:v>41807</c:v>
                </c:pt>
                <c:pt idx="48">
                  <c:v>41808</c:v>
                </c:pt>
                <c:pt idx="49">
                  <c:v>41809</c:v>
                </c:pt>
                <c:pt idx="50">
                  <c:v>41810</c:v>
                </c:pt>
                <c:pt idx="51">
                  <c:v>41811</c:v>
                </c:pt>
                <c:pt idx="52">
                  <c:v>41812</c:v>
                </c:pt>
                <c:pt idx="53">
                  <c:v>41813</c:v>
                </c:pt>
                <c:pt idx="54">
                  <c:v>41814</c:v>
                </c:pt>
                <c:pt idx="55">
                  <c:v>41815</c:v>
                </c:pt>
                <c:pt idx="56">
                  <c:v>41816</c:v>
                </c:pt>
                <c:pt idx="57">
                  <c:v>41817</c:v>
                </c:pt>
                <c:pt idx="58">
                  <c:v>41818</c:v>
                </c:pt>
                <c:pt idx="59">
                  <c:v>41819</c:v>
                </c:pt>
                <c:pt idx="60">
                  <c:v>41820</c:v>
                </c:pt>
                <c:pt idx="61">
                  <c:v>41821</c:v>
                </c:pt>
                <c:pt idx="62">
                  <c:v>41822</c:v>
                </c:pt>
                <c:pt idx="63">
                  <c:v>41823</c:v>
                </c:pt>
                <c:pt idx="64">
                  <c:v>41824</c:v>
                </c:pt>
                <c:pt idx="65">
                  <c:v>41825</c:v>
                </c:pt>
                <c:pt idx="66">
                  <c:v>41826</c:v>
                </c:pt>
                <c:pt idx="67">
                  <c:v>41827</c:v>
                </c:pt>
                <c:pt idx="68">
                  <c:v>41828</c:v>
                </c:pt>
                <c:pt idx="69">
                  <c:v>41829</c:v>
                </c:pt>
                <c:pt idx="70">
                  <c:v>41830</c:v>
                </c:pt>
                <c:pt idx="71">
                  <c:v>41831</c:v>
                </c:pt>
                <c:pt idx="72">
                  <c:v>41832</c:v>
                </c:pt>
                <c:pt idx="73">
                  <c:v>41833</c:v>
                </c:pt>
                <c:pt idx="74">
                  <c:v>41834</c:v>
                </c:pt>
                <c:pt idx="75">
                  <c:v>41835</c:v>
                </c:pt>
                <c:pt idx="76">
                  <c:v>41836</c:v>
                </c:pt>
                <c:pt idx="77">
                  <c:v>41837</c:v>
                </c:pt>
                <c:pt idx="78">
                  <c:v>41838</c:v>
                </c:pt>
                <c:pt idx="79">
                  <c:v>41839</c:v>
                </c:pt>
                <c:pt idx="80">
                  <c:v>41840</c:v>
                </c:pt>
                <c:pt idx="81">
                  <c:v>41841</c:v>
                </c:pt>
                <c:pt idx="82">
                  <c:v>41842</c:v>
                </c:pt>
                <c:pt idx="83">
                  <c:v>41843</c:v>
                </c:pt>
                <c:pt idx="84">
                  <c:v>41844</c:v>
                </c:pt>
                <c:pt idx="85">
                  <c:v>41845</c:v>
                </c:pt>
                <c:pt idx="86">
                  <c:v>41846</c:v>
                </c:pt>
                <c:pt idx="87">
                  <c:v>41847</c:v>
                </c:pt>
                <c:pt idx="88">
                  <c:v>41848</c:v>
                </c:pt>
                <c:pt idx="89">
                  <c:v>41849</c:v>
                </c:pt>
                <c:pt idx="90">
                  <c:v>41850</c:v>
                </c:pt>
                <c:pt idx="91">
                  <c:v>41851</c:v>
                </c:pt>
                <c:pt idx="92">
                  <c:v>41852</c:v>
                </c:pt>
                <c:pt idx="93">
                  <c:v>41853</c:v>
                </c:pt>
                <c:pt idx="94">
                  <c:v>41854</c:v>
                </c:pt>
                <c:pt idx="95">
                  <c:v>41855</c:v>
                </c:pt>
                <c:pt idx="96">
                  <c:v>41856</c:v>
                </c:pt>
                <c:pt idx="97">
                  <c:v>41857</c:v>
                </c:pt>
                <c:pt idx="98">
                  <c:v>41858</c:v>
                </c:pt>
                <c:pt idx="99">
                  <c:v>41859</c:v>
                </c:pt>
                <c:pt idx="100">
                  <c:v>41860</c:v>
                </c:pt>
                <c:pt idx="101">
                  <c:v>41861</c:v>
                </c:pt>
                <c:pt idx="102">
                  <c:v>41862</c:v>
                </c:pt>
                <c:pt idx="103">
                  <c:v>41863</c:v>
                </c:pt>
                <c:pt idx="104">
                  <c:v>41864</c:v>
                </c:pt>
                <c:pt idx="105">
                  <c:v>41865</c:v>
                </c:pt>
                <c:pt idx="106">
                  <c:v>41866</c:v>
                </c:pt>
                <c:pt idx="107">
                  <c:v>41867</c:v>
                </c:pt>
                <c:pt idx="108">
                  <c:v>41868</c:v>
                </c:pt>
                <c:pt idx="109">
                  <c:v>41869</c:v>
                </c:pt>
                <c:pt idx="110">
                  <c:v>41870</c:v>
                </c:pt>
                <c:pt idx="111">
                  <c:v>41871</c:v>
                </c:pt>
                <c:pt idx="112">
                  <c:v>41872</c:v>
                </c:pt>
                <c:pt idx="113">
                  <c:v>41873</c:v>
                </c:pt>
                <c:pt idx="114">
                  <c:v>41874</c:v>
                </c:pt>
                <c:pt idx="115">
                  <c:v>41875</c:v>
                </c:pt>
                <c:pt idx="116">
                  <c:v>41876</c:v>
                </c:pt>
              </c:numCache>
            </c:numRef>
          </c:cat>
          <c:val>
            <c:numRef>
              <c:f>'H:\Weinbau\W3\Versuche\2014 Monitoring\[FBVeit14.xlsx]Witterung'!$C$4:$C$120</c:f>
              <c:numCache>
                <c:formatCode>General</c:formatCode>
                <c:ptCount val="117"/>
                <c:pt idx="0">
                  <c:v>9.8000000000000007</c:v>
                </c:pt>
                <c:pt idx="1">
                  <c:v>0.9</c:v>
                </c:pt>
                <c:pt idx="2">
                  <c:v>0</c:v>
                </c:pt>
                <c:pt idx="3">
                  <c:v>0</c:v>
                </c:pt>
                <c:pt idx="4">
                  <c:v>0</c:v>
                </c:pt>
                <c:pt idx="5">
                  <c:v>0</c:v>
                </c:pt>
                <c:pt idx="6">
                  <c:v>7.8</c:v>
                </c:pt>
                <c:pt idx="7">
                  <c:v>5.7</c:v>
                </c:pt>
                <c:pt idx="8">
                  <c:v>1.4</c:v>
                </c:pt>
                <c:pt idx="9">
                  <c:v>5.0999999999999996</c:v>
                </c:pt>
                <c:pt idx="10">
                  <c:v>0.5</c:v>
                </c:pt>
                <c:pt idx="11">
                  <c:v>2.2999999999999998</c:v>
                </c:pt>
                <c:pt idx="12">
                  <c:v>0</c:v>
                </c:pt>
                <c:pt idx="13">
                  <c:v>0.5</c:v>
                </c:pt>
                <c:pt idx="14">
                  <c:v>0</c:v>
                </c:pt>
                <c:pt idx="15">
                  <c:v>0</c:v>
                </c:pt>
                <c:pt idx="16">
                  <c:v>0</c:v>
                </c:pt>
                <c:pt idx="17">
                  <c:v>0</c:v>
                </c:pt>
                <c:pt idx="18">
                  <c:v>0</c:v>
                </c:pt>
                <c:pt idx="19">
                  <c:v>0</c:v>
                </c:pt>
                <c:pt idx="20">
                  <c:v>0</c:v>
                </c:pt>
                <c:pt idx="21">
                  <c:v>5.4</c:v>
                </c:pt>
                <c:pt idx="22">
                  <c:v>0.3</c:v>
                </c:pt>
                <c:pt idx="23">
                  <c:v>0</c:v>
                </c:pt>
                <c:pt idx="24">
                  <c:v>0</c:v>
                </c:pt>
                <c:pt idx="25">
                  <c:v>24.6</c:v>
                </c:pt>
                <c:pt idx="26">
                  <c:v>5.6</c:v>
                </c:pt>
                <c:pt idx="27">
                  <c:v>0.1</c:v>
                </c:pt>
                <c:pt idx="28">
                  <c:v>4.7</c:v>
                </c:pt>
                <c:pt idx="29">
                  <c:v>0</c:v>
                </c:pt>
                <c:pt idx="30">
                  <c:v>0</c:v>
                </c:pt>
                <c:pt idx="31">
                  <c:v>0</c:v>
                </c:pt>
                <c:pt idx="32">
                  <c:v>0</c:v>
                </c:pt>
                <c:pt idx="33">
                  <c:v>0</c:v>
                </c:pt>
                <c:pt idx="34">
                  <c:v>4.8</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0.8</c:v>
                </c:pt>
                <c:pt idx="55">
                  <c:v>0</c:v>
                </c:pt>
                <c:pt idx="56">
                  <c:v>0</c:v>
                </c:pt>
                <c:pt idx="57">
                  <c:v>0</c:v>
                </c:pt>
                <c:pt idx="58">
                  <c:v>10.1</c:v>
                </c:pt>
                <c:pt idx="59">
                  <c:v>3.4</c:v>
                </c:pt>
                <c:pt idx="60">
                  <c:v>0.6</c:v>
                </c:pt>
                <c:pt idx="61">
                  <c:v>0</c:v>
                </c:pt>
                <c:pt idx="62">
                  <c:v>0</c:v>
                </c:pt>
                <c:pt idx="63">
                  <c:v>0</c:v>
                </c:pt>
                <c:pt idx="64">
                  <c:v>0</c:v>
                </c:pt>
                <c:pt idx="65">
                  <c:v>0</c:v>
                </c:pt>
                <c:pt idx="66">
                  <c:v>3.3</c:v>
                </c:pt>
                <c:pt idx="67">
                  <c:v>3</c:v>
                </c:pt>
                <c:pt idx="68">
                  <c:v>22.4</c:v>
                </c:pt>
                <c:pt idx="69">
                  <c:v>16.600000000000001</c:v>
                </c:pt>
                <c:pt idx="70">
                  <c:v>0.1</c:v>
                </c:pt>
                <c:pt idx="71">
                  <c:v>0.2</c:v>
                </c:pt>
                <c:pt idx="72">
                  <c:v>0</c:v>
                </c:pt>
                <c:pt idx="73">
                  <c:v>4.9000000000000004</c:v>
                </c:pt>
                <c:pt idx="74">
                  <c:v>1.6</c:v>
                </c:pt>
                <c:pt idx="75">
                  <c:v>0</c:v>
                </c:pt>
                <c:pt idx="76">
                  <c:v>0</c:v>
                </c:pt>
                <c:pt idx="77">
                  <c:v>0</c:v>
                </c:pt>
                <c:pt idx="78">
                  <c:v>0</c:v>
                </c:pt>
                <c:pt idx="79">
                  <c:v>0</c:v>
                </c:pt>
                <c:pt idx="80">
                  <c:v>3.1</c:v>
                </c:pt>
                <c:pt idx="81">
                  <c:v>3.5</c:v>
                </c:pt>
                <c:pt idx="82">
                  <c:v>6.6</c:v>
                </c:pt>
                <c:pt idx="83">
                  <c:v>0.2</c:v>
                </c:pt>
                <c:pt idx="84">
                  <c:v>0</c:v>
                </c:pt>
                <c:pt idx="85">
                  <c:v>0</c:v>
                </c:pt>
                <c:pt idx="86">
                  <c:v>8.6</c:v>
                </c:pt>
                <c:pt idx="87">
                  <c:v>0</c:v>
                </c:pt>
                <c:pt idx="88">
                  <c:v>0</c:v>
                </c:pt>
                <c:pt idx="89">
                  <c:v>2.2999999999999998</c:v>
                </c:pt>
                <c:pt idx="90">
                  <c:v>0.4</c:v>
                </c:pt>
                <c:pt idx="91">
                  <c:v>0</c:v>
                </c:pt>
                <c:pt idx="92">
                  <c:v>0</c:v>
                </c:pt>
                <c:pt idx="93">
                  <c:v>0.9</c:v>
                </c:pt>
                <c:pt idx="94">
                  <c:v>2.9</c:v>
                </c:pt>
                <c:pt idx="95">
                  <c:v>5.3</c:v>
                </c:pt>
                <c:pt idx="96">
                  <c:v>0</c:v>
                </c:pt>
                <c:pt idx="97">
                  <c:v>0.5</c:v>
                </c:pt>
                <c:pt idx="98">
                  <c:v>0</c:v>
                </c:pt>
                <c:pt idx="99">
                  <c:v>0</c:v>
                </c:pt>
                <c:pt idx="100">
                  <c:v>0</c:v>
                </c:pt>
                <c:pt idx="101">
                  <c:v>4.7</c:v>
                </c:pt>
                <c:pt idx="102">
                  <c:v>0.2</c:v>
                </c:pt>
                <c:pt idx="103">
                  <c:v>0</c:v>
                </c:pt>
                <c:pt idx="104">
                  <c:v>7.4</c:v>
                </c:pt>
                <c:pt idx="105">
                  <c:v>1.7</c:v>
                </c:pt>
                <c:pt idx="106">
                  <c:v>3.8</c:v>
                </c:pt>
                <c:pt idx="107">
                  <c:v>2</c:v>
                </c:pt>
                <c:pt idx="108">
                  <c:v>0.6</c:v>
                </c:pt>
                <c:pt idx="109">
                  <c:v>3.7</c:v>
                </c:pt>
                <c:pt idx="110">
                  <c:v>0.1</c:v>
                </c:pt>
                <c:pt idx="111">
                  <c:v>0</c:v>
                </c:pt>
                <c:pt idx="112">
                  <c:v>0</c:v>
                </c:pt>
                <c:pt idx="113">
                  <c:v>0</c:v>
                </c:pt>
                <c:pt idx="114">
                  <c:v>0.2</c:v>
                </c:pt>
                <c:pt idx="115">
                  <c:v>0.3</c:v>
                </c:pt>
                <c:pt idx="116">
                  <c:v>0.2</c:v>
                </c:pt>
              </c:numCache>
            </c:numRef>
          </c:val>
        </c:ser>
        <c:dLbls>
          <c:showLegendKey val="0"/>
          <c:showVal val="0"/>
          <c:showCatName val="0"/>
          <c:showSerName val="0"/>
          <c:showPercent val="0"/>
          <c:showBubbleSize val="0"/>
        </c:dLbls>
        <c:gapWidth val="50"/>
        <c:axId val="168360192"/>
        <c:axId val="181542912"/>
      </c:barChart>
      <c:barChart>
        <c:barDir val="col"/>
        <c:grouping val="clustered"/>
        <c:varyColors val="0"/>
        <c:ser>
          <c:idx val="0"/>
          <c:order val="0"/>
          <c:tx>
            <c:v>Blattbefall</c:v>
          </c:tx>
          <c:spPr>
            <a:solidFill>
              <a:schemeClr val="accent3">
                <a:lumMod val="75000"/>
              </a:schemeClr>
            </a:solidFill>
            <a:ln w="25400">
              <a:solidFill>
                <a:schemeClr val="accent3">
                  <a:lumMod val="75000"/>
                </a:schemeClr>
              </a:solidFill>
              <a:prstDash val="solid"/>
            </a:ln>
          </c:spPr>
          <c:invertIfNegative val="0"/>
          <c:cat>
            <c:numRef>
              <c:f>'Oidium-Tab '!$A$10:$A$126</c:f>
              <c:numCache>
                <c:formatCode>d/\ mmm/</c:formatCode>
                <c:ptCount val="117"/>
                <c:pt idx="0">
                  <c:v>41760</c:v>
                </c:pt>
                <c:pt idx="1">
                  <c:v>41761</c:v>
                </c:pt>
                <c:pt idx="2">
                  <c:v>41762</c:v>
                </c:pt>
                <c:pt idx="3">
                  <c:v>41763</c:v>
                </c:pt>
                <c:pt idx="4">
                  <c:v>41764</c:v>
                </c:pt>
                <c:pt idx="5">
                  <c:v>41765</c:v>
                </c:pt>
                <c:pt idx="6">
                  <c:v>41766</c:v>
                </c:pt>
                <c:pt idx="7">
                  <c:v>41767</c:v>
                </c:pt>
                <c:pt idx="8">
                  <c:v>41768</c:v>
                </c:pt>
                <c:pt idx="9">
                  <c:v>41770</c:v>
                </c:pt>
                <c:pt idx="10">
                  <c:v>41770</c:v>
                </c:pt>
                <c:pt idx="11">
                  <c:v>41771</c:v>
                </c:pt>
                <c:pt idx="12">
                  <c:v>41772</c:v>
                </c:pt>
                <c:pt idx="13">
                  <c:v>41773</c:v>
                </c:pt>
                <c:pt idx="14">
                  <c:v>41774</c:v>
                </c:pt>
                <c:pt idx="15">
                  <c:v>41775</c:v>
                </c:pt>
                <c:pt idx="16">
                  <c:v>41776</c:v>
                </c:pt>
                <c:pt idx="17">
                  <c:v>41777</c:v>
                </c:pt>
                <c:pt idx="18">
                  <c:v>41778</c:v>
                </c:pt>
                <c:pt idx="19">
                  <c:v>41779</c:v>
                </c:pt>
                <c:pt idx="20">
                  <c:v>41780</c:v>
                </c:pt>
                <c:pt idx="21">
                  <c:v>41781</c:v>
                </c:pt>
                <c:pt idx="22">
                  <c:v>41782</c:v>
                </c:pt>
                <c:pt idx="23">
                  <c:v>41783</c:v>
                </c:pt>
                <c:pt idx="24">
                  <c:v>41784</c:v>
                </c:pt>
                <c:pt idx="25">
                  <c:v>41785</c:v>
                </c:pt>
                <c:pt idx="26">
                  <c:v>41786</c:v>
                </c:pt>
                <c:pt idx="27">
                  <c:v>41787</c:v>
                </c:pt>
                <c:pt idx="28">
                  <c:v>41788</c:v>
                </c:pt>
                <c:pt idx="29">
                  <c:v>41789</c:v>
                </c:pt>
                <c:pt idx="30">
                  <c:v>41790</c:v>
                </c:pt>
                <c:pt idx="31">
                  <c:v>41791</c:v>
                </c:pt>
                <c:pt idx="32">
                  <c:v>41792</c:v>
                </c:pt>
                <c:pt idx="33">
                  <c:v>41793</c:v>
                </c:pt>
                <c:pt idx="34">
                  <c:v>41794</c:v>
                </c:pt>
                <c:pt idx="35">
                  <c:v>41795</c:v>
                </c:pt>
                <c:pt idx="36">
                  <c:v>41796</c:v>
                </c:pt>
                <c:pt idx="37">
                  <c:v>41797</c:v>
                </c:pt>
                <c:pt idx="38">
                  <c:v>41798</c:v>
                </c:pt>
                <c:pt idx="39">
                  <c:v>41799</c:v>
                </c:pt>
                <c:pt idx="40">
                  <c:v>41801</c:v>
                </c:pt>
                <c:pt idx="41">
                  <c:v>41801</c:v>
                </c:pt>
                <c:pt idx="42">
                  <c:v>41802</c:v>
                </c:pt>
                <c:pt idx="43">
                  <c:v>41803</c:v>
                </c:pt>
                <c:pt idx="44">
                  <c:v>41804</c:v>
                </c:pt>
                <c:pt idx="45">
                  <c:v>41805</c:v>
                </c:pt>
                <c:pt idx="46">
                  <c:v>41806</c:v>
                </c:pt>
                <c:pt idx="47">
                  <c:v>41807</c:v>
                </c:pt>
                <c:pt idx="48">
                  <c:v>41808</c:v>
                </c:pt>
                <c:pt idx="49">
                  <c:v>41809</c:v>
                </c:pt>
                <c:pt idx="50">
                  <c:v>41810</c:v>
                </c:pt>
                <c:pt idx="51">
                  <c:v>41811</c:v>
                </c:pt>
                <c:pt idx="52">
                  <c:v>41812</c:v>
                </c:pt>
                <c:pt idx="53">
                  <c:v>41813</c:v>
                </c:pt>
                <c:pt idx="54">
                  <c:v>41814</c:v>
                </c:pt>
                <c:pt idx="55">
                  <c:v>41815</c:v>
                </c:pt>
                <c:pt idx="56">
                  <c:v>41816</c:v>
                </c:pt>
                <c:pt idx="57">
                  <c:v>41817</c:v>
                </c:pt>
                <c:pt idx="58">
                  <c:v>41818</c:v>
                </c:pt>
                <c:pt idx="59">
                  <c:v>41819</c:v>
                </c:pt>
                <c:pt idx="60">
                  <c:v>41820</c:v>
                </c:pt>
                <c:pt idx="61">
                  <c:v>41821</c:v>
                </c:pt>
                <c:pt idx="62">
                  <c:v>41822</c:v>
                </c:pt>
                <c:pt idx="63">
                  <c:v>41823</c:v>
                </c:pt>
                <c:pt idx="64">
                  <c:v>41824</c:v>
                </c:pt>
                <c:pt idx="65">
                  <c:v>41825</c:v>
                </c:pt>
                <c:pt idx="66">
                  <c:v>41826</c:v>
                </c:pt>
                <c:pt idx="67">
                  <c:v>41827</c:v>
                </c:pt>
                <c:pt idx="68">
                  <c:v>41828</c:v>
                </c:pt>
                <c:pt idx="69">
                  <c:v>41829</c:v>
                </c:pt>
                <c:pt idx="70">
                  <c:v>41831</c:v>
                </c:pt>
                <c:pt idx="71">
                  <c:v>41831</c:v>
                </c:pt>
                <c:pt idx="72">
                  <c:v>41832</c:v>
                </c:pt>
                <c:pt idx="73">
                  <c:v>41833</c:v>
                </c:pt>
                <c:pt idx="74">
                  <c:v>41834</c:v>
                </c:pt>
                <c:pt idx="75">
                  <c:v>41835</c:v>
                </c:pt>
                <c:pt idx="76">
                  <c:v>41836</c:v>
                </c:pt>
                <c:pt idx="77">
                  <c:v>41837</c:v>
                </c:pt>
                <c:pt idx="78">
                  <c:v>41838</c:v>
                </c:pt>
                <c:pt idx="79">
                  <c:v>41839</c:v>
                </c:pt>
                <c:pt idx="80">
                  <c:v>41840</c:v>
                </c:pt>
                <c:pt idx="81">
                  <c:v>41841</c:v>
                </c:pt>
                <c:pt idx="82">
                  <c:v>41842</c:v>
                </c:pt>
                <c:pt idx="83">
                  <c:v>41843</c:v>
                </c:pt>
                <c:pt idx="84">
                  <c:v>41844</c:v>
                </c:pt>
                <c:pt idx="85">
                  <c:v>41845</c:v>
                </c:pt>
                <c:pt idx="86">
                  <c:v>41846</c:v>
                </c:pt>
                <c:pt idx="87">
                  <c:v>41847</c:v>
                </c:pt>
                <c:pt idx="88">
                  <c:v>41848</c:v>
                </c:pt>
                <c:pt idx="89">
                  <c:v>41849</c:v>
                </c:pt>
                <c:pt idx="90">
                  <c:v>41850</c:v>
                </c:pt>
                <c:pt idx="91">
                  <c:v>41851</c:v>
                </c:pt>
                <c:pt idx="92">
                  <c:v>41852</c:v>
                </c:pt>
                <c:pt idx="93">
                  <c:v>41853</c:v>
                </c:pt>
                <c:pt idx="94">
                  <c:v>41854</c:v>
                </c:pt>
                <c:pt idx="95">
                  <c:v>41855</c:v>
                </c:pt>
                <c:pt idx="96">
                  <c:v>41856</c:v>
                </c:pt>
                <c:pt idx="97">
                  <c:v>41857</c:v>
                </c:pt>
                <c:pt idx="98">
                  <c:v>41858</c:v>
                </c:pt>
                <c:pt idx="99">
                  <c:v>41859</c:v>
                </c:pt>
                <c:pt idx="100">
                  <c:v>41860</c:v>
                </c:pt>
                <c:pt idx="101">
                  <c:v>41862</c:v>
                </c:pt>
                <c:pt idx="102">
                  <c:v>41862</c:v>
                </c:pt>
                <c:pt idx="103">
                  <c:v>41863</c:v>
                </c:pt>
                <c:pt idx="104">
                  <c:v>41864</c:v>
                </c:pt>
                <c:pt idx="105">
                  <c:v>41865</c:v>
                </c:pt>
                <c:pt idx="106">
                  <c:v>41866</c:v>
                </c:pt>
                <c:pt idx="107">
                  <c:v>41867</c:v>
                </c:pt>
                <c:pt idx="108">
                  <c:v>41868</c:v>
                </c:pt>
                <c:pt idx="109">
                  <c:v>41869</c:v>
                </c:pt>
                <c:pt idx="110">
                  <c:v>41870</c:v>
                </c:pt>
                <c:pt idx="111">
                  <c:v>41871</c:v>
                </c:pt>
                <c:pt idx="112">
                  <c:v>41872</c:v>
                </c:pt>
                <c:pt idx="113">
                  <c:v>41873</c:v>
                </c:pt>
                <c:pt idx="114">
                  <c:v>41874</c:v>
                </c:pt>
                <c:pt idx="115">
                  <c:v>41875</c:v>
                </c:pt>
                <c:pt idx="116">
                  <c:v>41876</c:v>
                </c:pt>
              </c:numCache>
            </c:numRef>
          </c:cat>
          <c:val>
            <c:numRef>
              <c:f>'Oidium-Tab '!$X$10:$X$126</c:f>
              <c:numCache>
                <c:formatCode>General</c:formatCode>
                <c:ptCount val="117"/>
                <c:pt idx="3" formatCode="0%">
                  <c:v>0</c:v>
                </c:pt>
                <c:pt idx="10" formatCode="0%">
                  <c:v>0</c:v>
                </c:pt>
                <c:pt idx="16" formatCode="0%">
                  <c:v>0</c:v>
                </c:pt>
                <c:pt idx="24" formatCode="0%">
                  <c:v>0</c:v>
                </c:pt>
                <c:pt idx="36" formatCode="0%">
                  <c:v>0</c:v>
                </c:pt>
                <c:pt idx="45" formatCode="0%">
                  <c:v>0</c:v>
                </c:pt>
                <c:pt idx="52" formatCode="0%">
                  <c:v>0</c:v>
                </c:pt>
                <c:pt idx="58" formatCode="0%">
                  <c:v>0.05</c:v>
                </c:pt>
                <c:pt idx="64" formatCode="0%">
                  <c:v>7.0000000000000007E-2</c:v>
                </c:pt>
                <c:pt idx="73" formatCode="0%">
                  <c:v>0.54</c:v>
                </c:pt>
                <c:pt idx="80" formatCode="0%">
                  <c:v>0.56000000000000005</c:v>
                </c:pt>
                <c:pt idx="87" formatCode="0%">
                  <c:v>0.99</c:v>
                </c:pt>
                <c:pt idx="94" formatCode="0%">
                  <c:v>1</c:v>
                </c:pt>
                <c:pt idx="103" formatCode="0%">
                  <c:v>1</c:v>
                </c:pt>
                <c:pt idx="112" formatCode="0%">
                  <c:v>1</c:v>
                </c:pt>
              </c:numCache>
            </c:numRef>
          </c:val>
        </c:ser>
        <c:ser>
          <c:idx val="1"/>
          <c:order val="1"/>
          <c:tx>
            <c:v>Traubenbefall</c:v>
          </c:tx>
          <c:spPr>
            <a:solidFill>
              <a:schemeClr val="accent2">
                <a:lumMod val="75000"/>
              </a:schemeClr>
            </a:solidFill>
            <a:ln w="25400">
              <a:solidFill>
                <a:schemeClr val="accent2">
                  <a:lumMod val="75000"/>
                </a:schemeClr>
              </a:solidFill>
            </a:ln>
          </c:spPr>
          <c:invertIfNegative val="0"/>
          <c:cat>
            <c:numRef>
              <c:f>'Oidium-Tab '!$A$10:$A$126</c:f>
              <c:numCache>
                <c:formatCode>d/\ mmm/</c:formatCode>
                <c:ptCount val="117"/>
                <c:pt idx="0">
                  <c:v>41760</c:v>
                </c:pt>
                <c:pt idx="1">
                  <c:v>41761</c:v>
                </c:pt>
                <c:pt idx="2">
                  <c:v>41762</c:v>
                </c:pt>
                <c:pt idx="3">
                  <c:v>41763</c:v>
                </c:pt>
                <c:pt idx="4">
                  <c:v>41764</c:v>
                </c:pt>
                <c:pt idx="5">
                  <c:v>41765</c:v>
                </c:pt>
                <c:pt idx="6">
                  <c:v>41766</c:v>
                </c:pt>
                <c:pt idx="7">
                  <c:v>41767</c:v>
                </c:pt>
                <c:pt idx="8">
                  <c:v>41768</c:v>
                </c:pt>
                <c:pt idx="9">
                  <c:v>41770</c:v>
                </c:pt>
                <c:pt idx="10">
                  <c:v>41770</c:v>
                </c:pt>
                <c:pt idx="11">
                  <c:v>41771</c:v>
                </c:pt>
                <c:pt idx="12">
                  <c:v>41772</c:v>
                </c:pt>
                <c:pt idx="13">
                  <c:v>41773</c:v>
                </c:pt>
                <c:pt idx="14">
                  <c:v>41774</c:v>
                </c:pt>
                <c:pt idx="15">
                  <c:v>41775</c:v>
                </c:pt>
                <c:pt idx="16">
                  <c:v>41776</c:v>
                </c:pt>
                <c:pt idx="17">
                  <c:v>41777</c:v>
                </c:pt>
                <c:pt idx="18">
                  <c:v>41778</c:v>
                </c:pt>
                <c:pt idx="19">
                  <c:v>41779</c:v>
                </c:pt>
                <c:pt idx="20">
                  <c:v>41780</c:v>
                </c:pt>
                <c:pt idx="21">
                  <c:v>41781</c:v>
                </c:pt>
                <c:pt idx="22">
                  <c:v>41782</c:v>
                </c:pt>
                <c:pt idx="23">
                  <c:v>41783</c:v>
                </c:pt>
                <c:pt idx="24">
                  <c:v>41784</c:v>
                </c:pt>
                <c:pt idx="25">
                  <c:v>41785</c:v>
                </c:pt>
                <c:pt idx="26">
                  <c:v>41786</c:v>
                </c:pt>
                <c:pt idx="27">
                  <c:v>41787</c:v>
                </c:pt>
                <c:pt idx="28">
                  <c:v>41788</c:v>
                </c:pt>
                <c:pt idx="29">
                  <c:v>41789</c:v>
                </c:pt>
                <c:pt idx="30">
                  <c:v>41790</c:v>
                </c:pt>
                <c:pt idx="31">
                  <c:v>41791</c:v>
                </c:pt>
                <c:pt idx="32">
                  <c:v>41792</c:v>
                </c:pt>
                <c:pt idx="33">
                  <c:v>41793</c:v>
                </c:pt>
                <c:pt idx="34">
                  <c:v>41794</c:v>
                </c:pt>
                <c:pt idx="35">
                  <c:v>41795</c:v>
                </c:pt>
                <c:pt idx="36">
                  <c:v>41796</c:v>
                </c:pt>
                <c:pt idx="37">
                  <c:v>41797</c:v>
                </c:pt>
                <c:pt idx="38">
                  <c:v>41798</c:v>
                </c:pt>
                <c:pt idx="39">
                  <c:v>41799</c:v>
                </c:pt>
                <c:pt idx="40">
                  <c:v>41801</c:v>
                </c:pt>
                <c:pt idx="41">
                  <c:v>41801</c:v>
                </c:pt>
                <c:pt idx="42">
                  <c:v>41802</c:v>
                </c:pt>
                <c:pt idx="43">
                  <c:v>41803</c:v>
                </c:pt>
                <c:pt idx="44">
                  <c:v>41804</c:v>
                </c:pt>
                <c:pt idx="45">
                  <c:v>41805</c:v>
                </c:pt>
                <c:pt idx="46">
                  <c:v>41806</c:v>
                </c:pt>
                <c:pt idx="47">
                  <c:v>41807</c:v>
                </c:pt>
                <c:pt idx="48">
                  <c:v>41808</c:v>
                </c:pt>
                <c:pt idx="49">
                  <c:v>41809</c:v>
                </c:pt>
                <c:pt idx="50">
                  <c:v>41810</c:v>
                </c:pt>
                <c:pt idx="51">
                  <c:v>41811</c:v>
                </c:pt>
                <c:pt idx="52">
                  <c:v>41812</c:v>
                </c:pt>
                <c:pt idx="53">
                  <c:v>41813</c:v>
                </c:pt>
                <c:pt idx="54">
                  <c:v>41814</c:v>
                </c:pt>
                <c:pt idx="55">
                  <c:v>41815</c:v>
                </c:pt>
                <c:pt idx="56">
                  <c:v>41816</c:v>
                </c:pt>
                <c:pt idx="57">
                  <c:v>41817</c:v>
                </c:pt>
                <c:pt idx="58">
                  <c:v>41818</c:v>
                </c:pt>
                <c:pt idx="59">
                  <c:v>41819</c:v>
                </c:pt>
                <c:pt idx="60">
                  <c:v>41820</c:v>
                </c:pt>
                <c:pt idx="61">
                  <c:v>41821</c:v>
                </c:pt>
                <c:pt idx="62">
                  <c:v>41822</c:v>
                </c:pt>
                <c:pt idx="63">
                  <c:v>41823</c:v>
                </c:pt>
                <c:pt idx="64">
                  <c:v>41824</c:v>
                </c:pt>
                <c:pt idx="65">
                  <c:v>41825</c:v>
                </c:pt>
                <c:pt idx="66">
                  <c:v>41826</c:v>
                </c:pt>
                <c:pt idx="67">
                  <c:v>41827</c:v>
                </c:pt>
                <c:pt idx="68">
                  <c:v>41828</c:v>
                </c:pt>
                <c:pt idx="69">
                  <c:v>41829</c:v>
                </c:pt>
                <c:pt idx="70">
                  <c:v>41831</c:v>
                </c:pt>
                <c:pt idx="71">
                  <c:v>41831</c:v>
                </c:pt>
                <c:pt idx="72">
                  <c:v>41832</c:v>
                </c:pt>
                <c:pt idx="73">
                  <c:v>41833</c:v>
                </c:pt>
                <c:pt idx="74">
                  <c:v>41834</c:v>
                </c:pt>
                <c:pt idx="75">
                  <c:v>41835</c:v>
                </c:pt>
                <c:pt idx="76">
                  <c:v>41836</c:v>
                </c:pt>
                <c:pt idx="77">
                  <c:v>41837</c:v>
                </c:pt>
                <c:pt idx="78">
                  <c:v>41838</c:v>
                </c:pt>
                <c:pt idx="79">
                  <c:v>41839</c:v>
                </c:pt>
                <c:pt idx="80">
                  <c:v>41840</c:v>
                </c:pt>
                <c:pt idx="81">
                  <c:v>41841</c:v>
                </c:pt>
                <c:pt idx="82">
                  <c:v>41842</c:v>
                </c:pt>
                <c:pt idx="83">
                  <c:v>41843</c:v>
                </c:pt>
                <c:pt idx="84">
                  <c:v>41844</c:v>
                </c:pt>
                <c:pt idx="85">
                  <c:v>41845</c:v>
                </c:pt>
                <c:pt idx="86">
                  <c:v>41846</c:v>
                </c:pt>
                <c:pt idx="87">
                  <c:v>41847</c:v>
                </c:pt>
                <c:pt idx="88">
                  <c:v>41848</c:v>
                </c:pt>
                <c:pt idx="89">
                  <c:v>41849</c:v>
                </c:pt>
                <c:pt idx="90">
                  <c:v>41850</c:v>
                </c:pt>
                <c:pt idx="91">
                  <c:v>41851</c:v>
                </c:pt>
                <c:pt idx="92">
                  <c:v>41852</c:v>
                </c:pt>
                <c:pt idx="93">
                  <c:v>41853</c:v>
                </c:pt>
                <c:pt idx="94">
                  <c:v>41854</c:v>
                </c:pt>
                <c:pt idx="95">
                  <c:v>41855</c:v>
                </c:pt>
                <c:pt idx="96">
                  <c:v>41856</c:v>
                </c:pt>
                <c:pt idx="97">
                  <c:v>41857</c:v>
                </c:pt>
                <c:pt idx="98">
                  <c:v>41858</c:v>
                </c:pt>
                <c:pt idx="99">
                  <c:v>41859</c:v>
                </c:pt>
                <c:pt idx="100">
                  <c:v>41860</c:v>
                </c:pt>
                <c:pt idx="101">
                  <c:v>41862</c:v>
                </c:pt>
                <c:pt idx="102">
                  <c:v>41862</c:v>
                </c:pt>
                <c:pt idx="103">
                  <c:v>41863</c:v>
                </c:pt>
                <c:pt idx="104">
                  <c:v>41864</c:v>
                </c:pt>
                <c:pt idx="105">
                  <c:v>41865</c:v>
                </c:pt>
                <c:pt idx="106">
                  <c:v>41866</c:v>
                </c:pt>
                <c:pt idx="107">
                  <c:v>41867</c:v>
                </c:pt>
                <c:pt idx="108">
                  <c:v>41868</c:v>
                </c:pt>
                <c:pt idx="109">
                  <c:v>41869</c:v>
                </c:pt>
                <c:pt idx="110">
                  <c:v>41870</c:v>
                </c:pt>
                <c:pt idx="111">
                  <c:v>41871</c:v>
                </c:pt>
                <c:pt idx="112">
                  <c:v>41872</c:v>
                </c:pt>
                <c:pt idx="113">
                  <c:v>41873</c:v>
                </c:pt>
                <c:pt idx="114">
                  <c:v>41874</c:v>
                </c:pt>
                <c:pt idx="115">
                  <c:v>41875</c:v>
                </c:pt>
                <c:pt idx="116">
                  <c:v>41876</c:v>
                </c:pt>
              </c:numCache>
            </c:numRef>
          </c:cat>
          <c:val>
            <c:numRef>
              <c:f>'Oidium-Tab '!$Y$10:$Y$126</c:f>
              <c:numCache>
                <c:formatCode>General</c:formatCode>
                <c:ptCount val="117"/>
                <c:pt idx="3" formatCode="0%">
                  <c:v>0</c:v>
                </c:pt>
                <c:pt idx="10" formatCode="0%">
                  <c:v>0</c:v>
                </c:pt>
                <c:pt idx="16" formatCode="0%">
                  <c:v>0</c:v>
                </c:pt>
                <c:pt idx="24" formatCode="0%">
                  <c:v>0</c:v>
                </c:pt>
                <c:pt idx="36" formatCode="0%">
                  <c:v>0</c:v>
                </c:pt>
                <c:pt idx="45" formatCode="0%">
                  <c:v>0</c:v>
                </c:pt>
                <c:pt idx="52" formatCode="0%">
                  <c:v>0</c:v>
                </c:pt>
                <c:pt idx="58" formatCode="0%">
                  <c:v>0.01</c:v>
                </c:pt>
                <c:pt idx="64" formatCode="0%">
                  <c:v>0.08</c:v>
                </c:pt>
                <c:pt idx="73" formatCode="0%">
                  <c:v>0.56999999999999995</c:v>
                </c:pt>
                <c:pt idx="80" formatCode="0%">
                  <c:v>0.83</c:v>
                </c:pt>
                <c:pt idx="87" formatCode="0%">
                  <c:v>1</c:v>
                </c:pt>
                <c:pt idx="94" formatCode="0%">
                  <c:v>1</c:v>
                </c:pt>
                <c:pt idx="103" formatCode="0%">
                  <c:v>1</c:v>
                </c:pt>
                <c:pt idx="112" formatCode="0%">
                  <c:v>1</c:v>
                </c:pt>
              </c:numCache>
            </c:numRef>
          </c:val>
        </c:ser>
        <c:dLbls>
          <c:showLegendKey val="0"/>
          <c:showVal val="0"/>
          <c:showCatName val="0"/>
          <c:showSerName val="0"/>
          <c:showPercent val="0"/>
          <c:showBubbleSize val="0"/>
        </c:dLbls>
        <c:gapWidth val="0"/>
        <c:axId val="181555200"/>
        <c:axId val="181544832"/>
      </c:barChart>
      <c:lineChart>
        <c:grouping val="standard"/>
        <c:varyColors val="0"/>
        <c:ser>
          <c:idx val="2"/>
          <c:order val="2"/>
          <c:tx>
            <c:strRef>
              <c:f>'H:\Weinbau\W3\Versuche\2014 Monitoring\[FBVeit14.xlsx]Witterung'!$B$2</c:f>
              <c:strCache>
                <c:ptCount val="1"/>
                <c:pt idx="0">
                  <c:v>Temp-Mittel</c:v>
                </c:pt>
              </c:strCache>
            </c:strRef>
          </c:tx>
          <c:spPr>
            <a:ln>
              <a:solidFill>
                <a:schemeClr val="accent2">
                  <a:lumMod val="60000"/>
                  <a:lumOff val="40000"/>
                </a:schemeClr>
              </a:solidFill>
            </a:ln>
          </c:spPr>
          <c:marker>
            <c:symbol val="none"/>
          </c:marker>
          <c:cat>
            <c:numRef>
              <c:f>'H:\Weinbau\W3\Versuche\2014 Monitoring\[FBVeit14.xlsx]Witterung'!$A$4:$A$114</c:f>
              <c:numCache>
                <c:formatCode>General</c:formatCode>
                <c:ptCount val="111"/>
                <c:pt idx="0">
                  <c:v>41760</c:v>
                </c:pt>
                <c:pt idx="1">
                  <c:v>41761</c:v>
                </c:pt>
                <c:pt idx="2">
                  <c:v>41762</c:v>
                </c:pt>
                <c:pt idx="3">
                  <c:v>41763</c:v>
                </c:pt>
                <c:pt idx="4">
                  <c:v>41764</c:v>
                </c:pt>
                <c:pt idx="5">
                  <c:v>41765</c:v>
                </c:pt>
                <c:pt idx="6">
                  <c:v>41766</c:v>
                </c:pt>
                <c:pt idx="7">
                  <c:v>41767</c:v>
                </c:pt>
                <c:pt idx="8">
                  <c:v>41768</c:v>
                </c:pt>
                <c:pt idx="9">
                  <c:v>41769</c:v>
                </c:pt>
                <c:pt idx="10">
                  <c:v>41770</c:v>
                </c:pt>
                <c:pt idx="11">
                  <c:v>41771</c:v>
                </c:pt>
                <c:pt idx="12">
                  <c:v>41772</c:v>
                </c:pt>
                <c:pt idx="13">
                  <c:v>41773</c:v>
                </c:pt>
                <c:pt idx="14">
                  <c:v>41774</c:v>
                </c:pt>
                <c:pt idx="15">
                  <c:v>41775</c:v>
                </c:pt>
                <c:pt idx="16">
                  <c:v>41776</c:v>
                </c:pt>
                <c:pt idx="17">
                  <c:v>41777</c:v>
                </c:pt>
                <c:pt idx="18">
                  <c:v>41778</c:v>
                </c:pt>
                <c:pt idx="19">
                  <c:v>41779</c:v>
                </c:pt>
                <c:pt idx="20">
                  <c:v>41780</c:v>
                </c:pt>
                <c:pt idx="21">
                  <c:v>41781</c:v>
                </c:pt>
                <c:pt idx="22">
                  <c:v>41782</c:v>
                </c:pt>
                <c:pt idx="23">
                  <c:v>41783</c:v>
                </c:pt>
                <c:pt idx="24">
                  <c:v>41784</c:v>
                </c:pt>
                <c:pt idx="25">
                  <c:v>41785</c:v>
                </c:pt>
                <c:pt idx="26">
                  <c:v>41786</c:v>
                </c:pt>
                <c:pt idx="27">
                  <c:v>41787</c:v>
                </c:pt>
                <c:pt idx="28">
                  <c:v>41788</c:v>
                </c:pt>
                <c:pt idx="29">
                  <c:v>41789</c:v>
                </c:pt>
                <c:pt idx="30">
                  <c:v>41790</c:v>
                </c:pt>
                <c:pt idx="31">
                  <c:v>41791</c:v>
                </c:pt>
                <c:pt idx="32">
                  <c:v>41792</c:v>
                </c:pt>
                <c:pt idx="33">
                  <c:v>41793</c:v>
                </c:pt>
                <c:pt idx="34">
                  <c:v>41794</c:v>
                </c:pt>
                <c:pt idx="35">
                  <c:v>41795</c:v>
                </c:pt>
                <c:pt idx="36">
                  <c:v>41796</c:v>
                </c:pt>
                <c:pt idx="37">
                  <c:v>41797</c:v>
                </c:pt>
                <c:pt idx="38">
                  <c:v>41798</c:v>
                </c:pt>
                <c:pt idx="39">
                  <c:v>41799</c:v>
                </c:pt>
                <c:pt idx="40">
                  <c:v>41800</c:v>
                </c:pt>
                <c:pt idx="41">
                  <c:v>41801</c:v>
                </c:pt>
                <c:pt idx="42">
                  <c:v>41802</c:v>
                </c:pt>
                <c:pt idx="43">
                  <c:v>41803</c:v>
                </c:pt>
                <c:pt idx="44">
                  <c:v>41804</c:v>
                </c:pt>
                <c:pt idx="45">
                  <c:v>41805</c:v>
                </c:pt>
                <c:pt idx="46">
                  <c:v>41806</c:v>
                </c:pt>
                <c:pt idx="47">
                  <c:v>41807</c:v>
                </c:pt>
                <c:pt idx="48">
                  <c:v>41808</c:v>
                </c:pt>
                <c:pt idx="49">
                  <c:v>41809</c:v>
                </c:pt>
                <c:pt idx="50">
                  <c:v>41810</c:v>
                </c:pt>
                <c:pt idx="51">
                  <c:v>41811</c:v>
                </c:pt>
                <c:pt idx="52">
                  <c:v>41812</c:v>
                </c:pt>
                <c:pt idx="53">
                  <c:v>41813</c:v>
                </c:pt>
                <c:pt idx="54">
                  <c:v>41814</c:v>
                </c:pt>
                <c:pt idx="55">
                  <c:v>41815</c:v>
                </c:pt>
                <c:pt idx="56">
                  <c:v>41816</c:v>
                </c:pt>
                <c:pt idx="57">
                  <c:v>41817</c:v>
                </c:pt>
                <c:pt idx="58">
                  <c:v>41818</c:v>
                </c:pt>
                <c:pt idx="59">
                  <c:v>41819</c:v>
                </c:pt>
                <c:pt idx="60">
                  <c:v>41820</c:v>
                </c:pt>
                <c:pt idx="61">
                  <c:v>41821</c:v>
                </c:pt>
                <c:pt idx="62">
                  <c:v>41822</c:v>
                </c:pt>
                <c:pt idx="63">
                  <c:v>41823</c:v>
                </c:pt>
                <c:pt idx="64">
                  <c:v>41824</c:v>
                </c:pt>
                <c:pt idx="65">
                  <c:v>41825</c:v>
                </c:pt>
                <c:pt idx="66">
                  <c:v>41826</c:v>
                </c:pt>
                <c:pt idx="67">
                  <c:v>41827</c:v>
                </c:pt>
                <c:pt idx="68">
                  <c:v>41828</c:v>
                </c:pt>
                <c:pt idx="69">
                  <c:v>41829</c:v>
                </c:pt>
                <c:pt idx="70">
                  <c:v>41830</c:v>
                </c:pt>
                <c:pt idx="71">
                  <c:v>41831</c:v>
                </c:pt>
                <c:pt idx="72">
                  <c:v>41832</c:v>
                </c:pt>
                <c:pt idx="73">
                  <c:v>41833</c:v>
                </c:pt>
                <c:pt idx="74">
                  <c:v>41834</c:v>
                </c:pt>
                <c:pt idx="75">
                  <c:v>41835</c:v>
                </c:pt>
                <c:pt idx="76">
                  <c:v>41836</c:v>
                </c:pt>
                <c:pt idx="77">
                  <c:v>41837</c:v>
                </c:pt>
                <c:pt idx="78">
                  <c:v>41838</c:v>
                </c:pt>
                <c:pt idx="79">
                  <c:v>41839</c:v>
                </c:pt>
                <c:pt idx="80">
                  <c:v>41840</c:v>
                </c:pt>
                <c:pt idx="81">
                  <c:v>41841</c:v>
                </c:pt>
                <c:pt idx="82">
                  <c:v>41842</c:v>
                </c:pt>
                <c:pt idx="83">
                  <c:v>41843</c:v>
                </c:pt>
                <c:pt idx="84">
                  <c:v>41844</c:v>
                </c:pt>
                <c:pt idx="85">
                  <c:v>41845</c:v>
                </c:pt>
                <c:pt idx="86">
                  <c:v>41846</c:v>
                </c:pt>
                <c:pt idx="87">
                  <c:v>41847</c:v>
                </c:pt>
                <c:pt idx="88">
                  <c:v>41848</c:v>
                </c:pt>
                <c:pt idx="89">
                  <c:v>41849</c:v>
                </c:pt>
                <c:pt idx="90">
                  <c:v>41850</c:v>
                </c:pt>
                <c:pt idx="91">
                  <c:v>41851</c:v>
                </c:pt>
                <c:pt idx="92">
                  <c:v>41852</c:v>
                </c:pt>
                <c:pt idx="93">
                  <c:v>41853</c:v>
                </c:pt>
                <c:pt idx="94">
                  <c:v>41854</c:v>
                </c:pt>
                <c:pt idx="95">
                  <c:v>41855</c:v>
                </c:pt>
                <c:pt idx="96">
                  <c:v>41856</c:v>
                </c:pt>
                <c:pt idx="97">
                  <c:v>41857</c:v>
                </c:pt>
                <c:pt idx="98">
                  <c:v>41858</c:v>
                </c:pt>
                <c:pt idx="99">
                  <c:v>41859</c:v>
                </c:pt>
                <c:pt idx="100">
                  <c:v>41860</c:v>
                </c:pt>
                <c:pt idx="101">
                  <c:v>41861</c:v>
                </c:pt>
                <c:pt idx="102">
                  <c:v>41862</c:v>
                </c:pt>
                <c:pt idx="103">
                  <c:v>41863</c:v>
                </c:pt>
                <c:pt idx="104">
                  <c:v>41864</c:v>
                </c:pt>
                <c:pt idx="105">
                  <c:v>41865</c:v>
                </c:pt>
                <c:pt idx="106">
                  <c:v>41866</c:v>
                </c:pt>
                <c:pt idx="107">
                  <c:v>41867</c:v>
                </c:pt>
                <c:pt idx="108">
                  <c:v>41868</c:v>
                </c:pt>
                <c:pt idx="109">
                  <c:v>41869</c:v>
                </c:pt>
                <c:pt idx="110">
                  <c:v>41870</c:v>
                </c:pt>
              </c:numCache>
            </c:numRef>
          </c:cat>
          <c:val>
            <c:numRef>
              <c:f>'H:\Weinbau\W3\Versuche\2014 Monitoring\[FBVeit14.xlsx]Witterung'!$B$4:$B$120</c:f>
              <c:numCache>
                <c:formatCode>General</c:formatCode>
                <c:ptCount val="117"/>
                <c:pt idx="0">
                  <c:v>12.54</c:v>
                </c:pt>
                <c:pt idx="1">
                  <c:v>11.74</c:v>
                </c:pt>
                <c:pt idx="2">
                  <c:v>7.47</c:v>
                </c:pt>
                <c:pt idx="3">
                  <c:v>8.4499999999999993</c:v>
                </c:pt>
                <c:pt idx="4">
                  <c:v>10.77</c:v>
                </c:pt>
                <c:pt idx="5">
                  <c:v>14.11</c:v>
                </c:pt>
                <c:pt idx="6">
                  <c:v>13.21</c:v>
                </c:pt>
                <c:pt idx="7">
                  <c:v>13.23</c:v>
                </c:pt>
                <c:pt idx="8">
                  <c:v>14.42</c:v>
                </c:pt>
                <c:pt idx="9">
                  <c:v>11.95</c:v>
                </c:pt>
                <c:pt idx="10">
                  <c:v>11.32</c:v>
                </c:pt>
                <c:pt idx="11">
                  <c:v>10.28</c:v>
                </c:pt>
                <c:pt idx="12">
                  <c:v>10.69</c:v>
                </c:pt>
                <c:pt idx="13">
                  <c:v>9.48</c:v>
                </c:pt>
                <c:pt idx="14">
                  <c:v>9.81</c:v>
                </c:pt>
                <c:pt idx="15">
                  <c:v>12.57</c:v>
                </c:pt>
                <c:pt idx="16">
                  <c:v>12.78</c:v>
                </c:pt>
                <c:pt idx="17">
                  <c:v>14</c:v>
                </c:pt>
                <c:pt idx="18">
                  <c:v>16.190000000000001</c:v>
                </c:pt>
                <c:pt idx="19">
                  <c:v>18.62</c:v>
                </c:pt>
                <c:pt idx="20">
                  <c:v>19.64</c:v>
                </c:pt>
                <c:pt idx="21">
                  <c:v>19.940000000000001</c:v>
                </c:pt>
                <c:pt idx="22">
                  <c:v>14.98</c:v>
                </c:pt>
                <c:pt idx="23">
                  <c:v>14.77</c:v>
                </c:pt>
                <c:pt idx="24">
                  <c:v>15.36</c:v>
                </c:pt>
                <c:pt idx="25">
                  <c:v>15.48</c:v>
                </c:pt>
                <c:pt idx="26">
                  <c:v>14.87</c:v>
                </c:pt>
                <c:pt idx="27">
                  <c:v>14.26</c:v>
                </c:pt>
                <c:pt idx="28">
                  <c:v>11.85</c:v>
                </c:pt>
                <c:pt idx="29">
                  <c:v>10.43</c:v>
                </c:pt>
                <c:pt idx="30">
                  <c:v>13.06</c:v>
                </c:pt>
                <c:pt idx="31">
                  <c:v>14.42</c:v>
                </c:pt>
                <c:pt idx="32">
                  <c:v>15.11</c:v>
                </c:pt>
                <c:pt idx="33">
                  <c:v>15.5</c:v>
                </c:pt>
                <c:pt idx="34">
                  <c:v>15.97</c:v>
                </c:pt>
                <c:pt idx="35">
                  <c:v>14.67</c:v>
                </c:pt>
                <c:pt idx="36">
                  <c:v>16.829999999999998</c:v>
                </c:pt>
                <c:pt idx="37">
                  <c:v>20.7</c:v>
                </c:pt>
                <c:pt idx="38">
                  <c:v>24.28</c:v>
                </c:pt>
                <c:pt idx="39">
                  <c:v>25.6</c:v>
                </c:pt>
                <c:pt idx="40">
                  <c:v>26.28</c:v>
                </c:pt>
                <c:pt idx="41">
                  <c:v>23.08</c:v>
                </c:pt>
                <c:pt idx="42">
                  <c:v>20.309999999999999</c:v>
                </c:pt>
                <c:pt idx="43">
                  <c:v>18.670000000000002</c:v>
                </c:pt>
                <c:pt idx="44">
                  <c:v>14.75</c:v>
                </c:pt>
                <c:pt idx="45">
                  <c:v>15.89</c:v>
                </c:pt>
                <c:pt idx="46">
                  <c:v>15.9</c:v>
                </c:pt>
                <c:pt idx="47">
                  <c:v>16.53</c:v>
                </c:pt>
                <c:pt idx="48">
                  <c:v>18.059999999999999</c:v>
                </c:pt>
                <c:pt idx="49">
                  <c:v>16.73</c:v>
                </c:pt>
                <c:pt idx="50">
                  <c:v>14.98</c:v>
                </c:pt>
                <c:pt idx="51">
                  <c:v>14.4</c:v>
                </c:pt>
                <c:pt idx="52">
                  <c:v>15.57</c:v>
                </c:pt>
                <c:pt idx="53">
                  <c:v>16.25</c:v>
                </c:pt>
                <c:pt idx="54">
                  <c:v>17.149999999999999</c:v>
                </c:pt>
                <c:pt idx="55">
                  <c:v>14.87</c:v>
                </c:pt>
                <c:pt idx="56">
                  <c:v>14.05</c:v>
                </c:pt>
                <c:pt idx="57">
                  <c:v>18.010000000000002</c:v>
                </c:pt>
                <c:pt idx="58">
                  <c:v>17.670000000000002</c:v>
                </c:pt>
                <c:pt idx="59">
                  <c:v>15.9</c:v>
                </c:pt>
                <c:pt idx="60">
                  <c:v>14.98</c:v>
                </c:pt>
                <c:pt idx="61">
                  <c:v>15.53</c:v>
                </c:pt>
                <c:pt idx="62">
                  <c:v>17.149999999999999</c:v>
                </c:pt>
                <c:pt idx="63">
                  <c:v>19.77</c:v>
                </c:pt>
                <c:pt idx="64">
                  <c:v>22.33</c:v>
                </c:pt>
                <c:pt idx="65">
                  <c:v>20.99</c:v>
                </c:pt>
                <c:pt idx="66">
                  <c:v>23.1</c:v>
                </c:pt>
                <c:pt idx="67">
                  <c:v>20.09</c:v>
                </c:pt>
                <c:pt idx="68">
                  <c:v>16.670000000000002</c:v>
                </c:pt>
                <c:pt idx="69">
                  <c:v>12.75</c:v>
                </c:pt>
                <c:pt idx="70">
                  <c:v>14.46</c:v>
                </c:pt>
                <c:pt idx="71">
                  <c:v>18.309999999999999</c:v>
                </c:pt>
                <c:pt idx="72">
                  <c:v>19.55</c:v>
                </c:pt>
                <c:pt idx="73">
                  <c:v>17.63</c:v>
                </c:pt>
                <c:pt idx="74">
                  <c:v>19.68</c:v>
                </c:pt>
                <c:pt idx="75">
                  <c:v>19.940000000000001</c:v>
                </c:pt>
                <c:pt idx="76">
                  <c:v>19.8</c:v>
                </c:pt>
                <c:pt idx="77">
                  <c:v>21.82</c:v>
                </c:pt>
                <c:pt idx="78">
                  <c:v>23.47</c:v>
                </c:pt>
                <c:pt idx="79">
                  <c:v>24.55</c:v>
                </c:pt>
                <c:pt idx="80">
                  <c:v>23.04</c:v>
                </c:pt>
                <c:pt idx="81">
                  <c:v>21.03</c:v>
                </c:pt>
                <c:pt idx="82">
                  <c:v>22.86</c:v>
                </c:pt>
                <c:pt idx="83">
                  <c:v>23.14</c:v>
                </c:pt>
                <c:pt idx="84">
                  <c:v>21.35</c:v>
                </c:pt>
                <c:pt idx="85">
                  <c:v>20.41</c:v>
                </c:pt>
                <c:pt idx="86">
                  <c:v>19.95</c:v>
                </c:pt>
                <c:pt idx="87">
                  <c:v>21.95</c:v>
                </c:pt>
                <c:pt idx="88">
                  <c:v>21.83</c:v>
                </c:pt>
                <c:pt idx="89">
                  <c:v>21.29</c:v>
                </c:pt>
                <c:pt idx="90">
                  <c:v>20.54</c:v>
                </c:pt>
                <c:pt idx="91">
                  <c:v>20.350000000000001</c:v>
                </c:pt>
                <c:pt idx="92">
                  <c:v>19.8</c:v>
                </c:pt>
                <c:pt idx="93">
                  <c:v>20.53</c:v>
                </c:pt>
                <c:pt idx="94">
                  <c:v>19.760000000000002</c:v>
                </c:pt>
                <c:pt idx="95">
                  <c:v>20.57</c:v>
                </c:pt>
                <c:pt idx="96">
                  <c:v>18.52</c:v>
                </c:pt>
                <c:pt idx="97">
                  <c:v>18.95</c:v>
                </c:pt>
                <c:pt idx="98">
                  <c:v>19.510000000000002</c:v>
                </c:pt>
                <c:pt idx="99">
                  <c:v>20.71</c:v>
                </c:pt>
                <c:pt idx="100">
                  <c:v>21.22</c:v>
                </c:pt>
                <c:pt idx="101">
                  <c:v>20.75</c:v>
                </c:pt>
                <c:pt idx="102">
                  <c:v>18.88</c:v>
                </c:pt>
                <c:pt idx="103">
                  <c:v>18.03</c:v>
                </c:pt>
                <c:pt idx="104">
                  <c:v>14.36</c:v>
                </c:pt>
                <c:pt idx="105">
                  <c:v>15.33</c:v>
                </c:pt>
                <c:pt idx="106">
                  <c:v>14.17</c:v>
                </c:pt>
                <c:pt idx="107">
                  <c:v>14.79</c:v>
                </c:pt>
                <c:pt idx="108">
                  <c:v>16.8</c:v>
                </c:pt>
                <c:pt idx="109">
                  <c:v>14.7</c:v>
                </c:pt>
                <c:pt idx="110">
                  <c:v>14.83</c:v>
                </c:pt>
                <c:pt idx="111">
                  <c:v>13.79</c:v>
                </c:pt>
                <c:pt idx="112">
                  <c:v>14.02</c:v>
                </c:pt>
                <c:pt idx="113">
                  <c:v>13.71</c:v>
                </c:pt>
                <c:pt idx="114">
                  <c:v>14.49</c:v>
                </c:pt>
                <c:pt idx="115">
                  <c:v>12.39</c:v>
                </c:pt>
                <c:pt idx="116">
                  <c:v>13.48</c:v>
                </c:pt>
              </c:numCache>
            </c:numRef>
          </c:val>
          <c:smooth val="0"/>
        </c:ser>
        <c:dLbls>
          <c:showLegendKey val="0"/>
          <c:showVal val="0"/>
          <c:showCatName val="0"/>
          <c:showSerName val="0"/>
          <c:showPercent val="0"/>
          <c:showBubbleSize val="0"/>
        </c:dLbls>
        <c:marker val="1"/>
        <c:smooth val="0"/>
        <c:axId val="168360192"/>
        <c:axId val="181542912"/>
      </c:lineChart>
      <c:dateAx>
        <c:axId val="168360192"/>
        <c:scaling>
          <c:orientation val="minMax"/>
          <c:max val="41876"/>
          <c:min val="41760"/>
        </c:scaling>
        <c:delete val="0"/>
        <c:axPos val="b"/>
        <c:numFmt formatCode="d/\ mmm/" sourceLinked="0"/>
        <c:majorTickMark val="out"/>
        <c:minorTickMark val="in"/>
        <c:tickLblPos val="nextTo"/>
        <c:spPr>
          <a:ln w="3175">
            <a:solidFill>
              <a:srgbClr val="000000"/>
            </a:solidFill>
            <a:prstDash val="solid"/>
          </a:ln>
        </c:spPr>
        <c:txPr>
          <a:bodyPr rot="-5400000" vert="horz"/>
          <a:lstStyle/>
          <a:p>
            <a:pPr>
              <a:defRPr sz="1450" b="0" i="0" u="none" strike="noStrike" baseline="0">
                <a:solidFill>
                  <a:srgbClr val="000000"/>
                </a:solidFill>
                <a:latin typeface="Arial"/>
                <a:ea typeface="Arial"/>
                <a:cs typeface="Arial"/>
              </a:defRPr>
            </a:pPr>
            <a:endParaRPr lang="de-DE"/>
          </a:p>
        </c:txPr>
        <c:crossAx val="181542912"/>
        <c:crosses val="autoZero"/>
        <c:auto val="0"/>
        <c:lblOffset val="100"/>
        <c:baseTimeUnit val="days"/>
        <c:majorUnit val="7"/>
        <c:majorTimeUnit val="days"/>
        <c:minorUnit val="1"/>
        <c:minorTimeUnit val="days"/>
      </c:dateAx>
      <c:valAx>
        <c:axId val="181542912"/>
        <c:scaling>
          <c:orientation val="minMax"/>
          <c:max val="40"/>
        </c:scaling>
        <c:delete val="0"/>
        <c:axPos val="l"/>
        <c:majorGridlines>
          <c:spPr>
            <a:ln w="3175">
              <a:solidFill>
                <a:srgbClr val="969696"/>
              </a:solidFill>
              <a:prstDash val="solid"/>
            </a:ln>
          </c:spPr>
        </c:majorGridlines>
        <c:title>
          <c:tx>
            <c:rich>
              <a:bodyPr/>
              <a:lstStyle/>
              <a:p>
                <a:pPr>
                  <a:defRPr sz="1450" b="0" i="1" u="none" strike="noStrike" baseline="0">
                    <a:solidFill>
                      <a:srgbClr val="000000"/>
                    </a:solidFill>
                    <a:latin typeface="Arial"/>
                    <a:ea typeface="Arial"/>
                    <a:cs typeface="Arial"/>
                  </a:defRPr>
                </a:pPr>
                <a:r>
                  <a:rPr lang="en-US" i="1">
                    <a:solidFill>
                      <a:schemeClr val="accent2">
                        <a:lumMod val="50000"/>
                      </a:schemeClr>
                    </a:solidFill>
                  </a:rPr>
                  <a:t>Temperatur [°C] </a:t>
                </a:r>
                <a:r>
                  <a:rPr lang="en-US" i="1"/>
                  <a:t>/ </a:t>
                </a:r>
                <a:r>
                  <a:rPr lang="en-US" i="1">
                    <a:solidFill>
                      <a:schemeClr val="tx2">
                        <a:lumMod val="75000"/>
                      </a:schemeClr>
                    </a:solidFill>
                  </a:rPr>
                  <a:t>Niederschlag [mm]</a:t>
                </a:r>
              </a:p>
            </c:rich>
          </c:tx>
          <c:layout>
            <c:manualLayout>
              <c:xMode val="edge"/>
              <c:yMode val="edge"/>
              <c:x val="9.2705453783476655E-3"/>
              <c:y val="0.30113988102584355"/>
            </c:manualLayout>
          </c:layout>
          <c:overlay val="0"/>
          <c:spPr>
            <a:noFill/>
            <a:ln w="25400">
              <a:noFill/>
            </a:ln>
          </c:spPr>
        </c:title>
        <c:numFmt formatCode="#,##0" sourceLinked="0"/>
        <c:majorTickMark val="out"/>
        <c:minorTickMark val="out"/>
        <c:tickLblPos val="nextTo"/>
        <c:spPr>
          <a:ln w="3175">
            <a:solidFill>
              <a:srgbClr val="000000"/>
            </a:solidFill>
            <a:prstDash val="solid"/>
          </a:ln>
        </c:spPr>
        <c:txPr>
          <a:bodyPr rot="0" vert="horz"/>
          <a:lstStyle/>
          <a:p>
            <a:pPr>
              <a:defRPr sz="1450" b="0" i="1" u="none" strike="noStrike" baseline="0">
                <a:solidFill>
                  <a:srgbClr val="000000"/>
                </a:solidFill>
                <a:latin typeface="Arial"/>
                <a:ea typeface="Arial"/>
                <a:cs typeface="Arial"/>
              </a:defRPr>
            </a:pPr>
            <a:endParaRPr lang="de-DE"/>
          </a:p>
        </c:txPr>
        <c:crossAx val="168360192"/>
        <c:crossesAt val="41760"/>
        <c:crossBetween val="between"/>
        <c:majorUnit val="10"/>
        <c:minorUnit val="5"/>
      </c:valAx>
      <c:valAx>
        <c:axId val="181544832"/>
        <c:scaling>
          <c:orientation val="minMax"/>
          <c:max val="1"/>
        </c:scaling>
        <c:delete val="0"/>
        <c:axPos val="r"/>
        <c:title>
          <c:tx>
            <c:rich>
              <a:bodyPr rot="5400000" vert="horz"/>
              <a:lstStyle/>
              <a:p>
                <a:pPr>
                  <a:defRPr/>
                </a:pPr>
                <a:r>
                  <a:rPr lang="de-DE"/>
                  <a:t>Befallshäufigkeit</a:t>
                </a:r>
              </a:p>
            </c:rich>
          </c:tx>
          <c:layout/>
          <c:overlay val="0"/>
        </c:title>
        <c:numFmt formatCode="0%" sourceLinked="0"/>
        <c:majorTickMark val="out"/>
        <c:minorTickMark val="none"/>
        <c:tickLblPos val="nextTo"/>
        <c:crossAx val="181555200"/>
        <c:crosses val="max"/>
        <c:crossBetween val="between"/>
        <c:majorUnit val="0.1"/>
      </c:valAx>
      <c:dateAx>
        <c:axId val="181555200"/>
        <c:scaling>
          <c:orientation val="minMax"/>
        </c:scaling>
        <c:delete val="1"/>
        <c:axPos val="b"/>
        <c:numFmt formatCode="d/\ mmm/" sourceLinked="1"/>
        <c:majorTickMark val="out"/>
        <c:minorTickMark val="none"/>
        <c:tickLblPos val="nextTo"/>
        <c:crossAx val="181544832"/>
        <c:crosses val="autoZero"/>
        <c:auto val="1"/>
        <c:lblOffset val="100"/>
        <c:baseTimeUnit val="days"/>
      </c:dateAx>
      <c:spPr>
        <a:noFill/>
        <a:ln w="12700">
          <a:solidFill>
            <a:srgbClr val="808080"/>
          </a:solidFill>
          <a:prstDash val="solid"/>
        </a:ln>
      </c:spPr>
    </c:plotArea>
    <c:legend>
      <c:legendPos val="r"/>
      <c:legendEntry>
        <c:idx val="0"/>
        <c:txPr>
          <a:bodyPr/>
          <a:lstStyle/>
          <a:p>
            <a:pPr>
              <a:defRPr sz="1200" b="0" i="1" u="none" strike="noStrike" baseline="0">
                <a:solidFill>
                  <a:schemeClr val="tx1">
                    <a:lumMod val="50000"/>
                    <a:lumOff val="50000"/>
                  </a:schemeClr>
                </a:solidFill>
                <a:latin typeface="Arial"/>
                <a:ea typeface="Arial"/>
                <a:cs typeface="Arial"/>
              </a:defRPr>
            </a:pPr>
            <a:endParaRPr lang="de-DE"/>
          </a:p>
        </c:txPr>
      </c:legendEntry>
      <c:legendEntry>
        <c:idx val="3"/>
        <c:txPr>
          <a:bodyPr/>
          <a:lstStyle/>
          <a:p>
            <a:pPr>
              <a:defRPr sz="1200" b="0" i="1" u="none" strike="noStrike" baseline="0">
                <a:solidFill>
                  <a:schemeClr val="tx1">
                    <a:lumMod val="50000"/>
                    <a:lumOff val="50000"/>
                  </a:schemeClr>
                </a:solidFill>
                <a:latin typeface="Arial"/>
                <a:ea typeface="Arial"/>
                <a:cs typeface="Arial"/>
              </a:defRPr>
            </a:pPr>
            <a:endParaRPr lang="de-DE"/>
          </a:p>
        </c:txPr>
      </c:legendEntry>
      <c:layout>
        <c:manualLayout>
          <c:xMode val="edge"/>
          <c:yMode val="edge"/>
          <c:x val="8.7481783965608531E-2"/>
          <c:y val="0.1834269366154305"/>
          <c:w val="0.15765787436716663"/>
          <c:h val="0.17935989287394116"/>
        </c:manualLayout>
      </c:layout>
      <c:overlay val="0"/>
      <c:spPr>
        <a:noFill/>
        <a:ln w="25400">
          <a:noFill/>
        </a:ln>
      </c:spPr>
      <c:txPr>
        <a:bodyPr/>
        <a:lstStyle/>
        <a:p>
          <a:pPr>
            <a:defRPr sz="1200" b="0" i="0" u="none" strike="noStrike" baseline="0">
              <a:solidFill>
                <a:srgbClr val="000000"/>
              </a:solidFill>
              <a:latin typeface="Arial"/>
              <a:ea typeface="Arial"/>
              <a:cs typeface="Arial"/>
            </a:defRPr>
          </a:pPr>
          <a:endParaRPr lang="de-DE"/>
        </a:p>
      </c:txPr>
    </c:legend>
    <c:plotVisOnly val="0"/>
    <c:dispBlanksAs val="gap"/>
    <c:showDLblsOverMax val="0"/>
  </c:chart>
  <c:spPr>
    <a:noFill/>
    <a:ln w="9525">
      <a:noFill/>
    </a:ln>
  </c:spPr>
  <c:txPr>
    <a:bodyPr/>
    <a:lstStyle/>
    <a:p>
      <a:pPr>
        <a:defRPr sz="1450" b="0" i="0" u="none" strike="noStrike" baseline="0">
          <a:solidFill>
            <a:srgbClr val="000000"/>
          </a:solidFill>
          <a:latin typeface="Arial"/>
          <a:ea typeface="Arial"/>
          <a:cs typeface="Arial"/>
        </a:defRPr>
      </a:pPr>
      <a:endParaRPr lang="de-DE"/>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l">
              <a:defRPr sz="1100" b="0" i="0" u="none" strike="noStrike" baseline="0">
                <a:solidFill>
                  <a:srgbClr val="000000"/>
                </a:solidFill>
                <a:latin typeface="Arial"/>
                <a:ea typeface="Arial"/>
                <a:cs typeface="Arial"/>
              </a:defRPr>
            </a:pPr>
            <a:r>
              <a:rPr lang="de-DE" sz="2200" b="1" i="0" u="none" strike="noStrike" baseline="0">
                <a:solidFill>
                  <a:srgbClr val="006600"/>
                </a:solidFill>
                <a:latin typeface="Arial"/>
                <a:cs typeface="Arial"/>
              </a:rPr>
              <a:t>Schädlinge und Nützlinge in Monitoringflächen </a:t>
            </a:r>
            <a:r>
              <a:rPr lang="de-DE" sz="2000" b="1" i="0" u="none" strike="noStrike" baseline="0">
                <a:solidFill>
                  <a:srgbClr val="006600"/>
                </a:solidFill>
                <a:latin typeface="Arial"/>
                <a:cs typeface="Arial"/>
              </a:rPr>
              <a:t>2014</a:t>
            </a:r>
          </a:p>
          <a:p>
            <a:pPr algn="l">
              <a:defRPr sz="1100" b="0" i="0" u="none" strike="noStrike" baseline="0">
                <a:solidFill>
                  <a:srgbClr val="000000"/>
                </a:solidFill>
                <a:latin typeface="Arial"/>
                <a:ea typeface="Arial"/>
                <a:cs typeface="Arial"/>
              </a:defRPr>
            </a:pPr>
            <a:r>
              <a:rPr lang="de-DE" sz="2000" b="0" i="1" u="none" strike="noStrike" baseline="0">
                <a:solidFill>
                  <a:srgbClr val="000000"/>
                </a:solidFill>
                <a:latin typeface="Arial"/>
                <a:cs typeface="Arial"/>
              </a:rPr>
              <a:t>Veitshöchheim Wölflein</a:t>
            </a:r>
          </a:p>
          <a:p>
            <a:pPr algn="l">
              <a:defRPr sz="1100" b="0" i="0" u="none" strike="noStrike" baseline="0">
                <a:solidFill>
                  <a:srgbClr val="000000"/>
                </a:solidFill>
                <a:latin typeface="Arial"/>
                <a:ea typeface="Arial"/>
                <a:cs typeface="Arial"/>
              </a:defRPr>
            </a:pPr>
            <a:r>
              <a:rPr lang="de-DE" sz="1600" b="0" i="0" u="none" strike="noStrike" baseline="0">
                <a:solidFill>
                  <a:srgbClr val="000000"/>
                </a:solidFill>
                <a:latin typeface="Arial"/>
                <a:cs typeface="Arial"/>
              </a:rPr>
              <a:t>(3 Parallelproben á 25 Blätter)</a:t>
            </a:r>
          </a:p>
        </c:rich>
      </c:tx>
      <c:layout>
        <c:manualLayout>
          <c:xMode val="edge"/>
          <c:yMode val="edge"/>
          <c:x val="1.6138165071161382E-2"/>
          <c:y val="0"/>
        </c:manualLayout>
      </c:layout>
      <c:overlay val="0"/>
      <c:spPr>
        <a:noFill/>
        <a:ln w="25400">
          <a:noFill/>
        </a:ln>
      </c:spPr>
    </c:title>
    <c:autoTitleDeleted val="0"/>
    <c:plotArea>
      <c:layout>
        <c:manualLayout>
          <c:layoutTarget val="inner"/>
          <c:xMode val="edge"/>
          <c:yMode val="edge"/>
          <c:x val="7.7777777777777779E-2"/>
          <c:y val="0.22563274098007538"/>
          <c:w val="0.91875000000000018"/>
          <c:h val="0.6736609265839989"/>
        </c:manualLayout>
      </c:layout>
      <c:barChart>
        <c:barDir val="col"/>
        <c:grouping val="clustered"/>
        <c:varyColors val="0"/>
        <c:ser>
          <c:idx val="0"/>
          <c:order val="0"/>
          <c:tx>
            <c:strRef>
              <c:f>'H:\Weinbau\W3\Versuche\2014 Monitoring\[Veit14au.xlsx]Nütz+Schäd'!$C$10</c:f>
              <c:strCache>
                <c:ptCount val="1"/>
                <c:pt idx="0">
                  <c:v>Raubmilben</c:v>
                </c:pt>
              </c:strCache>
            </c:strRef>
          </c:tx>
          <c:spPr>
            <a:solidFill>
              <a:srgbClr val="92D050"/>
            </a:solidFill>
            <a:ln w="12700">
              <a:solidFill>
                <a:srgbClr val="008000"/>
              </a:solidFill>
              <a:prstDash val="solid"/>
            </a:ln>
          </c:spPr>
          <c:invertIfNegative val="0"/>
          <c:dLbls>
            <c:dLbl>
              <c:idx val="3"/>
              <c:layout/>
              <c:spPr/>
              <c:txPr>
                <a:bodyPr/>
                <a:lstStyle/>
                <a:p>
                  <a:pPr>
                    <a:defRPr sz="1400" b="1"/>
                  </a:pPr>
                  <a:endParaRPr lang="de-DE"/>
                </a:p>
              </c:txPr>
              <c:dLblPos val="ctr"/>
              <c:showLegendKey val="0"/>
              <c:showVal val="1"/>
              <c:showCatName val="0"/>
              <c:showSerName val="0"/>
              <c:showPercent val="0"/>
              <c:showBubbleSize val="0"/>
            </c:dLbl>
            <c:showLegendKey val="0"/>
            <c:showVal val="0"/>
            <c:showCatName val="0"/>
            <c:showSerName val="0"/>
            <c:showPercent val="0"/>
            <c:showBubbleSize val="0"/>
          </c:dLbls>
          <c:cat>
            <c:numRef>
              <c:f>'H:\Weinbau\W3\Versuche\2014 Monitoring\[Veit14au.xlsx]Nütz+Schäd'!$B$12:$B$17</c:f>
              <c:numCache>
                <c:formatCode>General</c:formatCode>
                <c:ptCount val="6"/>
                <c:pt idx="0">
                  <c:v>41730</c:v>
                </c:pt>
                <c:pt idx="1">
                  <c:v>41760</c:v>
                </c:pt>
                <c:pt idx="2">
                  <c:v>41791</c:v>
                </c:pt>
                <c:pt idx="3">
                  <c:v>41821</c:v>
                </c:pt>
                <c:pt idx="4">
                  <c:v>41852</c:v>
                </c:pt>
                <c:pt idx="5">
                  <c:v>41883</c:v>
                </c:pt>
              </c:numCache>
            </c:numRef>
          </c:cat>
          <c:val>
            <c:numRef>
              <c:f>'H:\Weinbau\W3\Versuche\2014 Monitoring\[Veit14au.xlsx]Nütz+Schäd'!$C$12:$C$17</c:f>
              <c:numCache>
                <c:formatCode>General</c:formatCode>
                <c:ptCount val="6"/>
                <c:pt idx="0">
                  <c:v>0</c:v>
                </c:pt>
                <c:pt idx="1">
                  <c:v>14.333333333333334</c:v>
                </c:pt>
                <c:pt idx="2">
                  <c:v>19</c:v>
                </c:pt>
                <c:pt idx="3">
                  <c:v>34</c:v>
                </c:pt>
                <c:pt idx="4">
                  <c:v>12</c:v>
                </c:pt>
                <c:pt idx="5">
                  <c:v>0</c:v>
                </c:pt>
              </c:numCache>
            </c:numRef>
          </c:val>
        </c:ser>
        <c:ser>
          <c:idx val="1"/>
          <c:order val="1"/>
          <c:tx>
            <c:v>Kräusel-/Pockenmilbe</c:v>
          </c:tx>
          <c:spPr>
            <a:solidFill>
              <a:srgbClr val="808080"/>
            </a:solidFill>
            <a:ln w="12700">
              <a:solidFill>
                <a:srgbClr val="000000"/>
              </a:solidFill>
              <a:prstDash val="solid"/>
            </a:ln>
          </c:spPr>
          <c:invertIfNegative val="0"/>
          <c:cat>
            <c:numRef>
              <c:f>'H:\Weinbau\W3\Versuche\2014 Monitoring\[Veit14au.xlsx]Nütz+Schäd'!$B$12:$B$17</c:f>
              <c:numCache>
                <c:formatCode>General</c:formatCode>
                <c:ptCount val="6"/>
                <c:pt idx="0">
                  <c:v>41730</c:v>
                </c:pt>
                <c:pt idx="1">
                  <c:v>41760</c:v>
                </c:pt>
                <c:pt idx="2">
                  <c:v>41791</c:v>
                </c:pt>
                <c:pt idx="3">
                  <c:v>41821</c:v>
                </c:pt>
                <c:pt idx="4">
                  <c:v>41852</c:v>
                </c:pt>
                <c:pt idx="5">
                  <c:v>41883</c:v>
                </c:pt>
              </c:numCache>
            </c:numRef>
          </c:cat>
          <c:val>
            <c:numRef>
              <c:f>'H:\Weinbau\W3\Versuche\2014 Monitoring\[Veit14au.xlsx]Nütz+Schäd'!$D$12:$D$17</c:f>
              <c:numCache>
                <c:formatCode>General</c:formatCode>
                <c:ptCount val="6"/>
                <c:pt idx="0">
                  <c:v>4.5</c:v>
                </c:pt>
                <c:pt idx="1">
                  <c:v>0</c:v>
                </c:pt>
                <c:pt idx="2">
                  <c:v>0</c:v>
                </c:pt>
                <c:pt idx="3">
                  <c:v>0</c:v>
                </c:pt>
                <c:pt idx="4">
                  <c:v>0</c:v>
                </c:pt>
                <c:pt idx="5">
                  <c:v>0</c:v>
                </c:pt>
              </c:numCache>
            </c:numRef>
          </c:val>
        </c:ser>
        <c:ser>
          <c:idx val="2"/>
          <c:order val="2"/>
          <c:tx>
            <c:strRef>
              <c:f>'H:\Weinbau\W3\Versuche\2014 Monitoring\[Veit14au.xlsx]Nütz+Schäd'!$E$10</c:f>
              <c:strCache>
                <c:ptCount val="1"/>
                <c:pt idx="0">
                  <c:v>Rote Spinne</c:v>
                </c:pt>
              </c:strCache>
            </c:strRef>
          </c:tx>
          <c:spPr>
            <a:solidFill>
              <a:srgbClr val="FF3300"/>
            </a:solidFill>
            <a:ln w="12700">
              <a:solidFill>
                <a:srgbClr val="A50021"/>
              </a:solidFill>
              <a:prstDash val="solid"/>
            </a:ln>
          </c:spPr>
          <c:invertIfNegative val="0"/>
          <c:cat>
            <c:numRef>
              <c:f>'H:\Weinbau\W3\Versuche\2014 Monitoring\[Veit14au.xlsx]Nütz+Schäd'!$B$12:$B$17</c:f>
              <c:numCache>
                <c:formatCode>General</c:formatCode>
                <c:ptCount val="6"/>
                <c:pt idx="0">
                  <c:v>41730</c:v>
                </c:pt>
                <c:pt idx="1">
                  <c:v>41760</c:v>
                </c:pt>
                <c:pt idx="2">
                  <c:v>41791</c:v>
                </c:pt>
                <c:pt idx="3">
                  <c:v>41821</c:v>
                </c:pt>
                <c:pt idx="4">
                  <c:v>41852</c:v>
                </c:pt>
                <c:pt idx="5">
                  <c:v>41883</c:v>
                </c:pt>
              </c:numCache>
            </c:numRef>
          </c:cat>
          <c:val>
            <c:numRef>
              <c:f>'H:\Weinbau\W3\Versuche\2014 Monitoring\[Veit14au.xlsx]Nütz+Schäd'!$E$12:$E$17</c:f>
              <c:numCache>
                <c:formatCode>General</c:formatCode>
                <c:ptCount val="6"/>
                <c:pt idx="0">
                  <c:v>0</c:v>
                </c:pt>
                <c:pt idx="1">
                  <c:v>0</c:v>
                </c:pt>
                <c:pt idx="2">
                  <c:v>0</c:v>
                </c:pt>
                <c:pt idx="3">
                  <c:v>8.6666666666666661</c:v>
                </c:pt>
                <c:pt idx="4">
                  <c:v>3.3333333333333335</c:v>
                </c:pt>
                <c:pt idx="5">
                  <c:v>0</c:v>
                </c:pt>
              </c:numCache>
            </c:numRef>
          </c:val>
        </c:ser>
        <c:ser>
          <c:idx val="3"/>
          <c:order val="3"/>
          <c:tx>
            <c:strRef>
              <c:f>'H:\Weinbau\W3\Versuche\2014 Monitoring\[Veit14au.xlsx]Nütz+Schäd'!$F$10</c:f>
              <c:strCache>
                <c:ptCount val="1"/>
                <c:pt idx="0">
                  <c:v>Bohnen-Spinnmilben</c:v>
                </c:pt>
              </c:strCache>
            </c:strRef>
          </c:tx>
          <c:spPr>
            <a:solidFill>
              <a:srgbClr val="000000"/>
            </a:solidFill>
            <a:ln w="25400">
              <a:solidFill>
                <a:srgbClr val="000000"/>
              </a:solidFill>
              <a:prstDash val="solid"/>
            </a:ln>
          </c:spPr>
          <c:invertIfNegative val="0"/>
          <c:cat>
            <c:numRef>
              <c:f>'H:\Weinbau\W3\Versuche\2014 Monitoring\[Veit14au.xlsx]Nütz+Schäd'!$B$12:$B$17</c:f>
              <c:numCache>
                <c:formatCode>General</c:formatCode>
                <c:ptCount val="6"/>
                <c:pt idx="0">
                  <c:v>41730</c:v>
                </c:pt>
                <c:pt idx="1">
                  <c:v>41760</c:v>
                </c:pt>
                <c:pt idx="2">
                  <c:v>41791</c:v>
                </c:pt>
                <c:pt idx="3">
                  <c:v>41821</c:v>
                </c:pt>
                <c:pt idx="4">
                  <c:v>41852</c:v>
                </c:pt>
                <c:pt idx="5">
                  <c:v>41883</c:v>
                </c:pt>
              </c:numCache>
            </c:numRef>
          </c:cat>
          <c:val>
            <c:numRef>
              <c:f>'H:\Weinbau\W3\Versuche\2014 Monitoring\[Veit14au.xlsx]Nütz+Schäd'!$F$12:$F$17</c:f>
              <c:numCache>
                <c:formatCode>General</c:formatCode>
                <c:ptCount val="6"/>
                <c:pt idx="0">
                  <c:v>0</c:v>
                </c:pt>
                <c:pt idx="1">
                  <c:v>0</c:v>
                </c:pt>
                <c:pt idx="2">
                  <c:v>0</c:v>
                </c:pt>
                <c:pt idx="3">
                  <c:v>0</c:v>
                </c:pt>
                <c:pt idx="4">
                  <c:v>0</c:v>
                </c:pt>
                <c:pt idx="5">
                  <c:v>0</c:v>
                </c:pt>
              </c:numCache>
            </c:numRef>
          </c:val>
        </c:ser>
        <c:ser>
          <c:idx val="5"/>
          <c:order val="4"/>
          <c:tx>
            <c:strRef>
              <c:f>'H:\Weinbau\W3\Versuche\2014 Monitoring\[Veit14au.xlsx]Nütz+Schäd'!$G$10</c:f>
              <c:strCache>
                <c:ptCount val="1"/>
                <c:pt idx="0">
                  <c:v>Schildläuse</c:v>
                </c:pt>
              </c:strCache>
            </c:strRef>
          </c:tx>
          <c:spPr>
            <a:solidFill>
              <a:srgbClr val="CC6600"/>
            </a:solidFill>
            <a:ln w="12700">
              <a:solidFill>
                <a:srgbClr val="663300"/>
              </a:solidFill>
              <a:prstDash val="solid"/>
            </a:ln>
          </c:spPr>
          <c:invertIfNegative val="0"/>
          <c:cat>
            <c:numRef>
              <c:f>'H:\Weinbau\W3\Versuche\2014 Monitoring\[Veit14au.xlsx]Nütz+Schäd'!$B$12:$B$17</c:f>
              <c:numCache>
                <c:formatCode>General</c:formatCode>
                <c:ptCount val="6"/>
                <c:pt idx="0">
                  <c:v>41730</c:v>
                </c:pt>
                <c:pt idx="1">
                  <c:v>41760</c:v>
                </c:pt>
                <c:pt idx="2">
                  <c:v>41791</c:v>
                </c:pt>
                <c:pt idx="3">
                  <c:v>41821</c:v>
                </c:pt>
                <c:pt idx="4">
                  <c:v>41852</c:v>
                </c:pt>
                <c:pt idx="5">
                  <c:v>41883</c:v>
                </c:pt>
              </c:numCache>
            </c:numRef>
          </c:cat>
          <c:val>
            <c:numRef>
              <c:f>'H:\Weinbau\W3\Versuche\2014 Monitoring\[Veit14au.xlsx]Nütz+Schäd'!$G$12:$G$17</c:f>
              <c:numCache>
                <c:formatCode>General</c:formatCode>
                <c:ptCount val="6"/>
                <c:pt idx="0">
                  <c:v>0</c:v>
                </c:pt>
                <c:pt idx="1">
                  <c:v>0</c:v>
                </c:pt>
                <c:pt idx="2">
                  <c:v>0</c:v>
                </c:pt>
                <c:pt idx="3">
                  <c:v>0.33333333333333331</c:v>
                </c:pt>
                <c:pt idx="4">
                  <c:v>0.33333333333333331</c:v>
                </c:pt>
                <c:pt idx="5">
                  <c:v>0</c:v>
                </c:pt>
              </c:numCache>
            </c:numRef>
          </c:val>
        </c:ser>
        <c:ser>
          <c:idx val="4"/>
          <c:order val="5"/>
          <c:tx>
            <c:strRef>
              <c:f>'H:\Weinbau\W3\Versuche\2014 Monitoring\[Veit14au.xlsx]Nütz+Schäd'!$H$10</c:f>
              <c:strCache>
                <c:ptCount val="1"/>
                <c:pt idx="0">
                  <c:v>Thripse</c:v>
                </c:pt>
              </c:strCache>
            </c:strRef>
          </c:tx>
          <c:spPr>
            <a:solidFill>
              <a:srgbClr val="FFFF00"/>
            </a:solidFill>
            <a:ln w="12700">
              <a:solidFill>
                <a:srgbClr val="FF9900"/>
              </a:solidFill>
              <a:prstDash val="solid"/>
            </a:ln>
          </c:spPr>
          <c:invertIfNegative val="0"/>
          <c:cat>
            <c:numRef>
              <c:f>'H:\Weinbau\W3\Versuche\2014 Monitoring\[Veit14au.xlsx]Nütz+Schäd'!$B$12:$B$17</c:f>
              <c:numCache>
                <c:formatCode>General</c:formatCode>
                <c:ptCount val="6"/>
                <c:pt idx="0">
                  <c:v>41730</c:v>
                </c:pt>
                <c:pt idx="1">
                  <c:v>41760</c:v>
                </c:pt>
                <c:pt idx="2">
                  <c:v>41791</c:v>
                </c:pt>
                <c:pt idx="3">
                  <c:v>41821</c:v>
                </c:pt>
                <c:pt idx="4">
                  <c:v>41852</c:v>
                </c:pt>
                <c:pt idx="5">
                  <c:v>41883</c:v>
                </c:pt>
              </c:numCache>
            </c:numRef>
          </c:cat>
          <c:val>
            <c:numRef>
              <c:f>'H:\Weinbau\W3\Versuche\2014 Monitoring\[Veit14au.xlsx]Nütz+Schäd'!$H$12:$H$17</c:f>
              <c:numCache>
                <c:formatCode>General</c:formatCode>
                <c:ptCount val="6"/>
                <c:pt idx="0">
                  <c:v>0</c:v>
                </c:pt>
                <c:pt idx="1">
                  <c:v>1.3333333333333333</c:v>
                </c:pt>
                <c:pt idx="2">
                  <c:v>1.3333333333333333</c:v>
                </c:pt>
                <c:pt idx="3">
                  <c:v>1</c:v>
                </c:pt>
                <c:pt idx="4">
                  <c:v>1</c:v>
                </c:pt>
                <c:pt idx="5">
                  <c:v>0</c:v>
                </c:pt>
              </c:numCache>
            </c:numRef>
          </c:val>
        </c:ser>
        <c:dLbls>
          <c:showLegendKey val="0"/>
          <c:showVal val="0"/>
          <c:showCatName val="0"/>
          <c:showSerName val="0"/>
          <c:showPercent val="0"/>
          <c:showBubbleSize val="0"/>
        </c:dLbls>
        <c:gapWidth val="50"/>
        <c:axId val="181260288"/>
        <c:axId val="181261824"/>
      </c:barChart>
      <c:catAx>
        <c:axId val="181260288"/>
        <c:scaling>
          <c:orientation val="minMax"/>
        </c:scaling>
        <c:delete val="0"/>
        <c:axPos val="b"/>
        <c:numFmt formatCode="mmm\ yy" sourceLinked="0"/>
        <c:majorTickMark val="out"/>
        <c:minorTickMark val="none"/>
        <c:tickLblPos val="nextTo"/>
        <c:spPr>
          <a:ln w="3175">
            <a:solidFill>
              <a:srgbClr val="000000"/>
            </a:solidFill>
            <a:prstDash val="solid"/>
          </a:ln>
        </c:spPr>
        <c:txPr>
          <a:bodyPr rot="0" vert="horz"/>
          <a:lstStyle/>
          <a:p>
            <a:pPr>
              <a:defRPr sz="1375" b="0" i="0" u="none" strike="noStrike" baseline="0">
                <a:solidFill>
                  <a:srgbClr val="000000"/>
                </a:solidFill>
                <a:latin typeface="Arial"/>
                <a:ea typeface="Arial"/>
                <a:cs typeface="Arial"/>
              </a:defRPr>
            </a:pPr>
            <a:endParaRPr lang="de-DE"/>
          </a:p>
        </c:txPr>
        <c:crossAx val="181261824"/>
        <c:crosses val="autoZero"/>
        <c:auto val="0"/>
        <c:lblAlgn val="ctr"/>
        <c:lblOffset val="100"/>
        <c:tickLblSkip val="1"/>
        <c:tickMarkSkip val="1"/>
        <c:noMultiLvlLbl val="0"/>
      </c:catAx>
      <c:valAx>
        <c:axId val="181261824"/>
        <c:scaling>
          <c:orientation val="minMax"/>
          <c:max val="25"/>
        </c:scaling>
        <c:delete val="0"/>
        <c:axPos val="l"/>
        <c:majorGridlines>
          <c:spPr>
            <a:ln w="3175">
              <a:solidFill>
                <a:srgbClr val="969696"/>
              </a:solidFill>
              <a:prstDash val="solid"/>
            </a:ln>
          </c:spPr>
        </c:majorGridlines>
        <c:title>
          <c:tx>
            <c:rich>
              <a:bodyPr/>
              <a:lstStyle/>
              <a:p>
                <a:pPr>
                  <a:defRPr sz="1375" b="0" i="0" u="none" strike="noStrike" baseline="0">
                    <a:solidFill>
                      <a:srgbClr val="000000"/>
                    </a:solidFill>
                    <a:latin typeface="Arial"/>
                    <a:ea typeface="Arial"/>
                    <a:cs typeface="Arial"/>
                  </a:defRPr>
                </a:pPr>
                <a:r>
                  <a:rPr lang="de-DE"/>
                  <a:t>Anzahl Individuen / 25 Blätter bzw. 20 Knospen</a:t>
                </a:r>
              </a:p>
            </c:rich>
          </c:tx>
          <c:layout>
            <c:manualLayout>
              <c:xMode val="edge"/>
              <c:yMode val="edge"/>
              <c:x val="3.1185476815398087E-3"/>
              <c:y val="0.2251968503937008"/>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375" b="0" i="0" u="none" strike="noStrike" baseline="0">
                <a:solidFill>
                  <a:srgbClr val="000000"/>
                </a:solidFill>
                <a:latin typeface="Arial"/>
                <a:ea typeface="Arial"/>
                <a:cs typeface="Arial"/>
              </a:defRPr>
            </a:pPr>
            <a:endParaRPr lang="de-DE"/>
          </a:p>
        </c:txPr>
        <c:crossAx val="181260288"/>
        <c:crosses val="autoZero"/>
        <c:crossBetween val="between"/>
      </c:valAx>
      <c:spPr>
        <a:noFill/>
        <a:ln w="25400">
          <a:noFill/>
        </a:ln>
      </c:spPr>
    </c:plotArea>
    <c:legend>
      <c:legendPos val="b"/>
      <c:layout>
        <c:manualLayout>
          <c:xMode val="edge"/>
          <c:yMode val="edge"/>
          <c:x val="0.76974887985694362"/>
          <c:y val="0.17572822637015048"/>
          <c:w val="0.21885143655166051"/>
          <c:h val="0.32828641510839235"/>
        </c:manualLayout>
      </c:layout>
      <c:overlay val="0"/>
      <c:spPr>
        <a:solidFill>
          <a:srgbClr val="FFFFFF"/>
        </a:solidFill>
        <a:ln w="3175">
          <a:solidFill>
            <a:srgbClr val="000000"/>
          </a:solidFill>
          <a:prstDash val="solid"/>
        </a:ln>
      </c:spPr>
      <c:txPr>
        <a:bodyPr/>
        <a:lstStyle/>
        <a:p>
          <a:pPr>
            <a:defRPr sz="1400" b="0" i="0" u="none" strike="noStrike" baseline="0">
              <a:solidFill>
                <a:srgbClr val="000000"/>
              </a:solidFill>
              <a:latin typeface="Arial"/>
              <a:ea typeface="Arial"/>
              <a:cs typeface="Arial"/>
            </a:defRPr>
          </a:pPr>
          <a:endParaRPr lang="de-DE"/>
        </a:p>
      </c:txPr>
    </c:legend>
    <c:plotVisOnly val="1"/>
    <c:dispBlanksAs val="gap"/>
    <c:showDLblsOverMax val="0"/>
  </c:chart>
  <c:spPr>
    <a:noFill/>
    <a:ln w="9525">
      <a:noFill/>
    </a:ln>
  </c:spPr>
  <c:txPr>
    <a:bodyPr/>
    <a:lstStyle/>
    <a:p>
      <a:pPr>
        <a:defRPr sz="1100" b="0" i="0" u="none" strike="noStrike" baseline="0">
          <a:solidFill>
            <a:srgbClr val="000000"/>
          </a:solidFill>
          <a:latin typeface="Arial"/>
          <a:ea typeface="Arial"/>
          <a:cs typeface="Arial"/>
        </a:defRPr>
      </a:pPr>
      <a:endParaRPr lang="de-DE"/>
    </a:p>
  </c:txPr>
  <c:externalData r:id="rId2">
    <c:autoUpdate val="0"/>
  </c:externalData>
  <c:userShapes r:id="rId3"/>
</c:chartSpace>
</file>

<file path=ppt/diagrams/_rels/data1.xml.rels><?xml version="1.0" encoding="UTF-8" standalone="yes"?>
<Relationships xmlns="http://schemas.openxmlformats.org/package/2006/relationships"><Relationship Id="rId1" Type="http://schemas.openxmlformats.org/officeDocument/2006/relationships/image" Target="../media/image18.jpeg"/></Relationships>
</file>

<file path=ppt/diagrams/_rels/data2.xml.rels><?xml version="1.0" encoding="UTF-8" standalone="yes"?>
<Relationships xmlns="http://schemas.openxmlformats.org/package/2006/relationships"><Relationship Id="rId1" Type="http://schemas.openxmlformats.org/officeDocument/2006/relationships/image" Target="../media/image22.jpeg"/></Relationships>
</file>

<file path=ppt/diagrams/_rels/data3.xml.rels><?xml version="1.0" encoding="UTF-8" standalone="yes"?>
<Relationships xmlns="http://schemas.openxmlformats.org/package/2006/relationships"><Relationship Id="rId1" Type="http://schemas.openxmlformats.org/officeDocument/2006/relationships/image" Target="../media/image28.jpeg"/></Relationships>
</file>

<file path=ppt/diagrams/_rels/data4.xml.rels><?xml version="1.0" encoding="UTF-8" standalone="yes"?>
<Relationships xmlns="http://schemas.openxmlformats.org/package/2006/relationships"><Relationship Id="rId1" Type="http://schemas.openxmlformats.org/officeDocument/2006/relationships/image" Target="../media/image34.jpeg"/></Relationships>
</file>

<file path=ppt/diagrams/_rels/data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image" Target="../media/image41.jpeg"/></Relationships>
</file>

<file path=ppt/diagrams/_rels/data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_rels/data7.xml.rels><?xml version="1.0" encoding="UTF-8" standalone="yes"?>
<Relationships xmlns="http://schemas.openxmlformats.org/package/2006/relationships"><Relationship Id="rId1" Type="http://schemas.openxmlformats.org/officeDocument/2006/relationships/image" Target="../media/image47.jpeg"/></Relationships>
</file>

<file path=ppt/diagrams/_rels/data8.xml.rels><?xml version="1.0" encoding="UTF-8" standalone="yes"?>
<Relationships xmlns="http://schemas.openxmlformats.org/package/2006/relationships"><Relationship Id="rId1" Type="http://schemas.openxmlformats.org/officeDocument/2006/relationships/image" Target="../media/image54.jpeg"/></Relationships>
</file>

<file path=ppt/diagrams/_rels/data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 Id="rId4" Type="http://schemas.openxmlformats.org/officeDocument/2006/relationships/image" Target="../media/image5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8.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34.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image" Target="../media/image41.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 Id="rId4" Type="http://schemas.openxmlformats.org/officeDocument/2006/relationships/image" Target="../media/image46.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47.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54.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 Id="rId4" Type="http://schemas.openxmlformats.org/officeDocument/2006/relationships/image" Target="../media/image59.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F87592-270E-4130-BDCD-1465CAEAE10F}" type="doc">
      <dgm:prSet loTypeId="urn:microsoft.com/office/officeart/2008/layout/PictureStrips" loCatId="list" qsTypeId="urn:microsoft.com/office/officeart/2005/8/quickstyle/simple4" qsCatId="simple" csTypeId="urn:microsoft.com/office/officeart/2005/8/colors/accent0_1" csCatId="mainScheme" phldr="1"/>
      <dgm:spPr/>
      <dgm:t>
        <a:bodyPr/>
        <a:lstStyle/>
        <a:p>
          <a:endParaRPr lang="de-DE"/>
        </a:p>
      </dgm:t>
    </dgm:pt>
    <dgm:pt modelId="{9D83B953-FD61-4B9B-B705-D66B5B283F2C}">
      <dgm:prSet phldrT="[Text]"/>
      <dgm:spPr>
        <a:ln>
          <a:solidFill>
            <a:srgbClr val="006600"/>
          </a:solidFill>
        </a:ln>
      </dgm:spPr>
      <dgm:t>
        <a:bodyPr/>
        <a:lstStyle/>
        <a:p>
          <a:r>
            <a:rPr lang="de-DE" dirty="0" smtClean="0"/>
            <a:t>Schwarzflecken </a:t>
          </a:r>
          <a:r>
            <a:rPr lang="de-DE" i="1" dirty="0" smtClean="0"/>
            <a:t>(Phomopsis viticola)</a:t>
          </a:r>
          <a:endParaRPr lang="de-DE" i="1" dirty="0"/>
        </a:p>
      </dgm:t>
    </dgm:pt>
    <dgm:pt modelId="{AAACA6DE-0DEC-415A-834A-4512DC9DEE21}" type="parTrans" cxnId="{3465AB54-B2AA-4C3E-B75C-830D4A94587A}">
      <dgm:prSet/>
      <dgm:spPr/>
      <dgm:t>
        <a:bodyPr/>
        <a:lstStyle/>
        <a:p>
          <a:endParaRPr lang="de-DE"/>
        </a:p>
      </dgm:t>
    </dgm:pt>
    <dgm:pt modelId="{957F4089-09CB-4138-A9A8-85CB7C7EFA59}" type="sibTrans" cxnId="{3465AB54-B2AA-4C3E-B75C-830D4A94587A}">
      <dgm:prSet/>
      <dgm:spPr/>
      <dgm:t>
        <a:bodyPr/>
        <a:lstStyle/>
        <a:p>
          <a:endParaRPr lang="de-DE"/>
        </a:p>
      </dgm:t>
    </dgm:pt>
    <dgm:pt modelId="{7B60FC4B-B099-4F19-9736-67AE5ED72579}">
      <dgm:prSet phldrT="[Text]" phldr="1"/>
      <dgm:spPr>
        <a:solidFill>
          <a:schemeClr val="bg1">
            <a:alpha val="40000"/>
          </a:schemeClr>
        </a:solidFill>
        <a:ln>
          <a:solidFill>
            <a:schemeClr val="bg1"/>
          </a:solidFill>
        </a:ln>
      </dgm:spPr>
      <dgm:t>
        <a:bodyPr/>
        <a:lstStyle/>
        <a:p>
          <a:endParaRPr lang="de-DE"/>
        </a:p>
      </dgm:t>
    </dgm:pt>
    <dgm:pt modelId="{B9039A39-DA91-48E8-9D07-9CD2B2BB9F6D}" type="parTrans" cxnId="{1DA24CDA-F53E-4A78-A8CB-CF9C85D4BC3D}">
      <dgm:prSet/>
      <dgm:spPr/>
      <dgm:t>
        <a:bodyPr/>
        <a:lstStyle/>
        <a:p>
          <a:endParaRPr lang="de-DE"/>
        </a:p>
      </dgm:t>
    </dgm:pt>
    <dgm:pt modelId="{4E896422-B7F5-4C48-B01C-AA8D698FD385}" type="sibTrans" cxnId="{1DA24CDA-F53E-4A78-A8CB-CF9C85D4BC3D}">
      <dgm:prSet/>
      <dgm:spPr/>
      <dgm:t>
        <a:bodyPr/>
        <a:lstStyle/>
        <a:p>
          <a:endParaRPr lang="de-DE"/>
        </a:p>
      </dgm:t>
    </dgm:pt>
    <dgm:pt modelId="{74D3D605-B4DA-4620-BD3B-1A95D133E87C}">
      <dgm:prSet phldrT="[Text]" phldr="1"/>
      <dgm:spPr>
        <a:solidFill>
          <a:schemeClr val="bg1">
            <a:alpha val="40000"/>
          </a:schemeClr>
        </a:solidFill>
        <a:ln>
          <a:solidFill>
            <a:schemeClr val="bg1"/>
          </a:solidFill>
        </a:ln>
      </dgm:spPr>
      <dgm:t>
        <a:bodyPr/>
        <a:lstStyle/>
        <a:p>
          <a:endParaRPr lang="de-DE"/>
        </a:p>
      </dgm:t>
    </dgm:pt>
    <dgm:pt modelId="{E2164AF9-FD26-4596-A3BF-91BE1FD477A3}" type="parTrans" cxnId="{C2C12964-DA38-4876-873B-3F31B4804252}">
      <dgm:prSet/>
      <dgm:spPr/>
      <dgm:t>
        <a:bodyPr/>
        <a:lstStyle/>
        <a:p>
          <a:endParaRPr lang="de-DE"/>
        </a:p>
      </dgm:t>
    </dgm:pt>
    <dgm:pt modelId="{E5BA1F3D-B2C4-419E-9600-B5692392D334}" type="sibTrans" cxnId="{C2C12964-DA38-4876-873B-3F31B4804252}">
      <dgm:prSet/>
      <dgm:spPr/>
      <dgm:t>
        <a:bodyPr/>
        <a:lstStyle/>
        <a:p>
          <a:endParaRPr lang="de-DE"/>
        </a:p>
      </dgm:t>
    </dgm:pt>
    <dgm:pt modelId="{8F34093C-844D-4BAB-B1EC-087898322692}" type="pres">
      <dgm:prSet presAssocID="{2EF87592-270E-4130-BDCD-1465CAEAE10F}" presName="Name0" presStyleCnt="0">
        <dgm:presLayoutVars>
          <dgm:dir/>
          <dgm:resizeHandles val="exact"/>
        </dgm:presLayoutVars>
      </dgm:prSet>
      <dgm:spPr/>
      <dgm:t>
        <a:bodyPr/>
        <a:lstStyle/>
        <a:p>
          <a:endParaRPr lang="de-DE"/>
        </a:p>
      </dgm:t>
    </dgm:pt>
    <dgm:pt modelId="{3DFAF293-A632-4726-98AF-46DCD7B9A28A}" type="pres">
      <dgm:prSet presAssocID="{9D83B953-FD61-4B9B-B705-D66B5B283F2C}" presName="composite" presStyleCnt="0"/>
      <dgm:spPr/>
    </dgm:pt>
    <dgm:pt modelId="{68E35508-1B04-445C-A18B-C5DF2ADB50F9}" type="pres">
      <dgm:prSet presAssocID="{9D83B953-FD61-4B9B-B705-D66B5B283F2C}" presName="rect1" presStyleLbl="trAlignAcc1" presStyleIdx="0" presStyleCnt="3">
        <dgm:presLayoutVars>
          <dgm:bulletEnabled val="1"/>
        </dgm:presLayoutVars>
      </dgm:prSet>
      <dgm:spPr/>
      <dgm:t>
        <a:bodyPr/>
        <a:lstStyle/>
        <a:p>
          <a:endParaRPr lang="de-DE"/>
        </a:p>
      </dgm:t>
    </dgm:pt>
    <dgm:pt modelId="{6A98A9B4-0E15-4061-A8F6-417EF3523F41}" type="pres">
      <dgm:prSet presAssocID="{9D83B953-FD61-4B9B-B705-D66B5B283F2C}"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2203ECC-13A8-433A-906F-8A2B3973D6D7}" type="pres">
      <dgm:prSet presAssocID="{957F4089-09CB-4138-A9A8-85CB7C7EFA59}" presName="sibTrans" presStyleCnt="0"/>
      <dgm:spPr/>
    </dgm:pt>
    <dgm:pt modelId="{59A11866-9C25-4861-B3A1-5C1E776FBB72}" type="pres">
      <dgm:prSet presAssocID="{7B60FC4B-B099-4F19-9736-67AE5ED72579}" presName="composite" presStyleCnt="0"/>
      <dgm:spPr/>
    </dgm:pt>
    <dgm:pt modelId="{F608174C-83AB-4185-BE6B-10C3309314A4}" type="pres">
      <dgm:prSet presAssocID="{7B60FC4B-B099-4F19-9736-67AE5ED72579}" presName="rect1" presStyleLbl="trAlignAcc1" presStyleIdx="1" presStyleCnt="3">
        <dgm:presLayoutVars>
          <dgm:bulletEnabled val="1"/>
        </dgm:presLayoutVars>
      </dgm:prSet>
      <dgm:spPr/>
      <dgm:t>
        <a:bodyPr/>
        <a:lstStyle/>
        <a:p>
          <a:endParaRPr lang="de-DE"/>
        </a:p>
      </dgm:t>
    </dgm:pt>
    <dgm:pt modelId="{5EBD59F4-0CD8-454C-B985-80875A3BDA41}" type="pres">
      <dgm:prSet presAssocID="{7B60FC4B-B099-4F19-9736-67AE5ED72579}" presName="rect2" presStyleLbl="fgImgPlace1" presStyleIdx="1" presStyleCnt="3"/>
      <dgm:spPr>
        <a:solidFill>
          <a:schemeClr val="bg1"/>
        </a:solidFill>
        <a:ln>
          <a:solidFill>
            <a:schemeClr val="bg1"/>
          </a:solidFill>
        </a:ln>
        <a:effectLst/>
      </dgm:spPr>
    </dgm:pt>
    <dgm:pt modelId="{7328F6E9-D28A-4434-9D55-EC66CA5BE632}" type="pres">
      <dgm:prSet presAssocID="{4E896422-B7F5-4C48-B01C-AA8D698FD385}" presName="sibTrans" presStyleCnt="0"/>
      <dgm:spPr/>
    </dgm:pt>
    <dgm:pt modelId="{78F6AF34-EA55-47DA-954D-0289012A4A94}" type="pres">
      <dgm:prSet presAssocID="{74D3D605-B4DA-4620-BD3B-1A95D133E87C}" presName="composite" presStyleCnt="0"/>
      <dgm:spPr/>
    </dgm:pt>
    <dgm:pt modelId="{3BC7A32E-A55D-4699-BE5F-8CE8C6316138}" type="pres">
      <dgm:prSet presAssocID="{74D3D605-B4DA-4620-BD3B-1A95D133E87C}" presName="rect1" presStyleLbl="trAlignAcc1" presStyleIdx="2" presStyleCnt="3">
        <dgm:presLayoutVars>
          <dgm:bulletEnabled val="1"/>
        </dgm:presLayoutVars>
      </dgm:prSet>
      <dgm:spPr/>
      <dgm:t>
        <a:bodyPr/>
        <a:lstStyle/>
        <a:p>
          <a:endParaRPr lang="de-DE"/>
        </a:p>
      </dgm:t>
    </dgm:pt>
    <dgm:pt modelId="{13D003ED-5715-4993-96F0-8DDB8D4E0A14}" type="pres">
      <dgm:prSet presAssocID="{74D3D605-B4DA-4620-BD3B-1A95D133E87C}" presName="rect2" presStyleLbl="fgImgPlace1" presStyleIdx="2" presStyleCnt="3"/>
      <dgm:spPr>
        <a:solidFill>
          <a:schemeClr val="bg1"/>
        </a:solidFill>
        <a:ln>
          <a:solidFill>
            <a:schemeClr val="bg1"/>
          </a:solidFill>
        </a:ln>
        <a:effectLst/>
      </dgm:spPr>
    </dgm:pt>
  </dgm:ptLst>
  <dgm:cxnLst>
    <dgm:cxn modelId="{41121D78-39DF-4080-9E3B-A3D5A71CD46E}" type="presOf" srcId="{74D3D605-B4DA-4620-BD3B-1A95D133E87C}" destId="{3BC7A32E-A55D-4699-BE5F-8CE8C6316138}" srcOrd="0" destOrd="0" presId="urn:microsoft.com/office/officeart/2008/layout/PictureStrips"/>
    <dgm:cxn modelId="{8F4E0FDE-9A56-4DB1-B474-B6D494037C90}" type="presOf" srcId="{7B60FC4B-B099-4F19-9736-67AE5ED72579}" destId="{F608174C-83AB-4185-BE6B-10C3309314A4}" srcOrd="0" destOrd="0" presId="urn:microsoft.com/office/officeart/2008/layout/PictureStrips"/>
    <dgm:cxn modelId="{1DA24CDA-F53E-4A78-A8CB-CF9C85D4BC3D}" srcId="{2EF87592-270E-4130-BDCD-1465CAEAE10F}" destId="{7B60FC4B-B099-4F19-9736-67AE5ED72579}" srcOrd="1" destOrd="0" parTransId="{B9039A39-DA91-48E8-9D07-9CD2B2BB9F6D}" sibTransId="{4E896422-B7F5-4C48-B01C-AA8D698FD385}"/>
    <dgm:cxn modelId="{C2C12964-DA38-4876-873B-3F31B4804252}" srcId="{2EF87592-270E-4130-BDCD-1465CAEAE10F}" destId="{74D3D605-B4DA-4620-BD3B-1A95D133E87C}" srcOrd="2" destOrd="0" parTransId="{E2164AF9-FD26-4596-A3BF-91BE1FD477A3}" sibTransId="{E5BA1F3D-B2C4-419E-9600-B5692392D334}"/>
    <dgm:cxn modelId="{3465AB54-B2AA-4C3E-B75C-830D4A94587A}" srcId="{2EF87592-270E-4130-BDCD-1465CAEAE10F}" destId="{9D83B953-FD61-4B9B-B705-D66B5B283F2C}" srcOrd="0" destOrd="0" parTransId="{AAACA6DE-0DEC-415A-834A-4512DC9DEE21}" sibTransId="{957F4089-09CB-4138-A9A8-85CB7C7EFA59}"/>
    <dgm:cxn modelId="{351F9AD4-7DFB-4F93-9830-873413F57497}" type="presOf" srcId="{9D83B953-FD61-4B9B-B705-D66B5B283F2C}" destId="{68E35508-1B04-445C-A18B-C5DF2ADB50F9}" srcOrd="0" destOrd="0" presId="urn:microsoft.com/office/officeart/2008/layout/PictureStrips"/>
    <dgm:cxn modelId="{810384CD-2F23-4995-ADC4-F5BF703AE7DA}" type="presOf" srcId="{2EF87592-270E-4130-BDCD-1465CAEAE10F}" destId="{8F34093C-844D-4BAB-B1EC-087898322692}" srcOrd="0" destOrd="0" presId="urn:microsoft.com/office/officeart/2008/layout/PictureStrips"/>
    <dgm:cxn modelId="{7B0B514A-B1CE-4DB2-9A1B-173A2CE6965F}" type="presParOf" srcId="{8F34093C-844D-4BAB-B1EC-087898322692}" destId="{3DFAF293-A632-4726-98AF-46DCD7B9A28A}" srcOrd="0" destOrd="0" presId="urn:microsoft.com/office/officeart/2008/layout/PictureStrips"/>
    <dgm:cxn modelId="{879BBC6D-5365-4CA5-B268-4D7FB758DF40}" type="presParOf" srcId="{3DFAF293-A632-4726-98AF-46DCD7B9A28A}" destId="{68E35508-1B04-445C-A18B-C5DF2ADB50F9}" srcOrd="0" destOrd="0" presId="urn:microsoft.com/office/officeart/2008/layout/PictureStrips"/>
    <dgm:cxn modelId="{8A9FA2EA-4C8C-441F-BD68-215BC4C72C49}" type="presParOf" srcId="{3DFAF293-A632-4726-98AF-46DCD7B9A28A}" destId="{6A98A9B4-0E15-4061-A8F6-417EF3523F41}" srcOrd="1" destOrd="0" presId="urn:microsoft.com/office/officeart/2008/layout/PictureStrips"/>
    <dgm:cxn modelId="{1A835562-A508-41EE-A061-62FF8E096FB8}" type="presParOf" srcId="{8F34093C-844D-4BAB-B1EC-087898322692}" destId="{D2203ECC-13A8-433A-906F-8A2B3973D6D7}" srcOrd="1" destOrd="0" presId="urn:microsoft.com/office/officeart/2008/layout/PictureStrips"/>
    <dgm:cxn modelId="{58C86B5C-C2CA-4A07-AAB8-AB2976CA8305}" type="presParOf" srcId="{8F34093C-844D-4BAB-B1EC-087898322692}" destId="{59A11866-9C25-4861-B3A1-5C1E776FBB72}" srcOrd="2" destOrd="0" presId="urn:microsoft.com/office/officeart/2008/layout/PictureStrips"/>
    <dgm:cxn modelId="{6B8A744F-DCF8-406C-829F-0E10968C409A}" type="presParOf" srcId="{59A11866-9C25-4861-B3A1-5C1E776FBB72}" destId="{F608174C-83AB-4185-BE6B-10C3309314A4}" srcOrd="0" destOrd="0" presId="urn:microsoft.com/office/officeart/2008/layout/PictureStrips"/>
    <dgm:cxn modelId="{239D895C-C9A1-464F-B10A-E22FBF6820F0}" type="presParOf" srcId="{59A11866-9C25-4861-B3A1-5C1E776FBB72}" destId="{5EBD59F4-0CD8-454C-B985-80875A3BDA41}" srcOrd="1" destOrd="0" presId="urn:microsoft.com/office/officeart/2008/layout/PictureStrips"/>
    <dgm:cxn modelId="{DEE46C6C-24A3-4DDE-9CAF-FF8AE6549A9A}" type="presParOf" srcId="{8F34093C-844D-4BAB-B1EC-087898322692}" destId="{7328F6E9-D28A-4434-9D55-EC66CA5BE632}" srcOrd="3" destOrd="0" presId="urn:microsoft.com/office/officeart/2008/layout/PictureStrips"/>
    <dgm:cxn modelId="{57868256-8128-4E9F-A271-3CD6674B3522}" type="presParOf" srcId="{8F34093C-844D-4BAB-B1EC-087898322692}" destId="{78F6AF34-EA55-47DA-954D-0289012A4A94}" srcOrd="4" destOrd="0" presId="urn:microsoft.com/office/officeart/2008/layout/PictureStrips"/>
    <dgm:cxn modelId="{6115CA99-4F72-44C5-A8CA-557EA6215B73}" type="presParOf" srcId="{78F6AF34-EA55-47DA-954D-0289012A4A94}" destId="{3BC7A32E-A55D-4699-BE5F-8CE8C6316138}" srcOrd="0" destOrd="0" presId="urn:microsoft.com/office/officeart/2008/layout/PictureStrips"/>
    <dgm:cxn modelId="{A73A6376-28FB-4F1A-BC6E-8813355D195B}" type="presParOf" srcId="{78F6AF34-EA55-47DA-954D-0289012A4A94}" destId="{13D003ED-5715-4993-96F0-8DDB8D4E0A1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F87592-270E-4130-BDCD-1465CAEAE10F}" type="doc">
      <dgm:prSet loTypeId="urn:microsoft.com/office/officeart/2008/layout/PictureStrips" loCatId="list" qsTypeId="urn:microsoft.com/office/officeart/2005/8/quickstyle/simple4" qsCatId="simple" csTypeId="urn:microsoft.com/office/officeart/2005/8/colors/accent0_1" csCatId="mainScheme" phldr="1"/>
      <dgm:spPr/>
      <dgm:t>
        <a:bodyPr/>
        <a:lstStyle/>
        <a:p>
          <a:endParaRPr lang="de-DE"/>
        </a:p>
      </dgm:t>
    </dgm:pt>
    <dgm:pt modelId="{9D83B953-FD61-4B9B-B705-D66B5B283F2C}">
      <dgm:prSet phldrT="[Text]"/>
      <dgm:spPr>
        <a:solidFill>
          <a:schemeClr val="bg1">
            <a:alpha val="40000"/>
          </a:schemeClr>
        </a:solidFill>
        <a:ln>
          <a:solidFill>
            <a:schemeClr val="bg1"/>
          </a:solidFill>
        </a:ln>
      </dgm:spPr>
      <dgm:t>
        <a:bodyPr/>
        <a:lstStyle/>
        <a:p>
          <a:r>
            <a:rPr lang="de-DE" dirty="0" smtClean="0"/>
            <a:t> </a:t>
          </a:r>
          <a:endParaRPr lang="de-DE" i="1" dirty="0"/>
        </a:p>
      </dgm:t>
    </dgm:pt>
    <dgm:pt modelId="{AAACA6DE-0DEC-415A-834A-4512DC9DEE21}" type="parTrans" cxnId="{3465AB54-B2AA-4C3E-B75C-830D4A94587A}">
      <dgm:prSet/>
      <dgm:spPr/>
      <dgm:t>
        <a:bodyPr/>
        <a:lstStyle/>
        <a:p>
          <a:endParaRPr lang="de-DE"/>
        </a:p>
      </dgm:t>
    </dgm:pt>
    <dgm:pt modelId="{957F4089-09CB-4138-A9A8-85CB7C7EFA59}" type="sibTrans" cxnId="{3465AB54-B2AA-4C3E-B75C-830D4A94587A}">
      <dgm:prSet/>
      <dgm:spPr/>
      <dgm:t>
        <a:bodyPr/>
        <a:lstStyle/>
        <a:p>
          <a:endParaRPr lang="de-DE"/>
        </a:p>
      </dgm:t>
    </dgm:pt>
    <dgm:pt modelId="{7B60FC4B-B099-4F19-9736-67AE5ED72579}">
      <dgm:prSet phldrT="[Text]"/>
      <dgm:spPr>
        <a:ln>
          <a:solidFill>
            <a:srgbClr val="006600"/>
          </a:solidFill>
        </a:ln>
      </dgm:spPr>
      <dgm:t>
        <a:bodyPr/>
        <a:lstStyle/>
        <a:p>
          <a:r>
            <a:rPr lang="de-DE" dirty="0" smtClean="0"/>
            <a:t>Schwarzfäule </a:t>
          </a:r>
          <a:r>
            <a:rPr lang="de-DE" i="1" dirty="0" smtClean="0"/>
            <a:t>(Guignardia </a:t>
          </a:r>
          <a:r>
            <a:rPr lang="de-DE" i="1" dirty="0" err="1" smtClean="0"/>
            <a:t>bidwelli</a:t>
          </a:r>
          <a:r>
            <a:rPr lang="de-DE" i="1" dirty="0" smtClean="0"/>
            <a:t>)</a:t>
          </a:r>
          <a:endParaRPr lang="de-DE" i="1" dirty="0"/>
        </a:p>
      </dgm:t>
    </dgm:pt>
    <dgm:pt modelId="{B9039A39-DA91-48E8-9D07-9CD2B2BB9F6D}" type="parTrans" cxnId="{1DA24CDA-F53E-4A78-A8CB-CF9C85D4BC3D}">
      <dgm:prSet/>
      <dgm:spPr/>
      <dgm:t>
        <a:bodyPr/>
        <a:lstStyle/>
        <a:p>
          <a:endParaRPr lang="de-DE"/>
        </a:p>
      </dgm:t>
    </dgm:pt>
    <dgm:pt modelId="{4E896422-B7F5-4C48-B01C-AA8D698FD385}" type="sibTrans" cxnId="{1DA24CDA-F53E-4A78-A8CB-CF9C85D4BC3D}">
      <dgm:prSet/>
      <dgm:spPr/>
      <dgm:t>
        <a:bodyPr/>
        <a:lstStyle/>
        <a:p>
          <a:endParaRPr lang="de-DE"/>
        </a:p>
      </dgm:t>
    </dgm:pt>
    <dgm:pt modelId="{74D3D605-B4DA-4620-BD3B-1A95D133E87C}">
      <dgm:prSet phldrT="[Text]" phldr="1"/>
      <dgm:spPr>
        <a:solidFill>
          <a:schemeClr val="bg1">
            <a:alpha val="40000"/>
          </a:schemeClr>
        </a:solidFill>
        <a:ln>
          <a:solidFill>
            <a:schemeClr val="bg1"/>
          </a:solidFill>
        </a:ln>
      </dgm:spPr>
      <dgm:t>
        <a:bodyPr/>
        <a:lstStyle/>
        <a:p>
          <a:endParaRPr lang="de-DE" dirty="0"/>
        </a:p>
      </dgm:t>
    </dgm:pt>
    <dgm:pt modelId="{E2164AF9-FD26-4596-A3BF-91BE1FD477A3}" type="parTrans" cxnId="{C2C12964-DA38-4876-873B-3F31B4804252}">
      <dgm:prSet/>
      <dgm:spPr/>
      <dgm:t>
        <a:bodyPr/>
        <a:lstStyle/>
        <a:p>
          <a:endParaRPr lang="de-DE"/>
        </a:p>
      </dgm:t>
    </dgm:pt>
    <dgm:pt modelId="{E5BA1F3D-B2C4-419E-9600-B5692392D334}" type="sibTrans" cxnId="{C2C12964-DA38-4876-873B-3F31B4804252}">
      <dgm:prSet/>
      <dgm:spPr/>
      <dgm:t>
        <a:bodyPr/>
        <a:lstStyle/>
        <a:p>
          <a:endParaRPr lang="de-DE"/>
        </a:p>
      </dgm:t>
    </dgm:pt>
    <dgm:pt modelId="{8F34093C-844D-4BAB-B1EC-087898322692}" type="pres">
      <dgm:prSet presAssocID="{2EF87592-270E-4130-BDCD-1465CAEAE10F}" presName="Name0" presStyleCnt="0">
        <dgm:presLayoutVars>
          <dgm:dir/>
          <dgm:resizeHandles val="exact"/>
        </dgm:presLayoutVars>
      </dgm:prSet>
      <dgm:spPr/>
      <dgm:t>
        <a:bodyPr/>
        <a:lstStyle/>
        <a:p>
          <a:endParaRPr lang="de-DE"/>
        </a:p>
      </dgm:t>
    </dgm:pt>
    <dgm:pt modelId="{59A11866-9C25-4861-B3A1-5C1E776FBB72}" type="pres">
      <dgm:prSet presAssocID="{7B60FC4B-B099-4F19-9736-67AE5ED72579}" presName="composite" presStyleCnt="0"/>
      <dgm:spPr/>
    </dgm:pt>
    <dgm:pt modelId="{F608174C-83AB-4185-BE6B-10C3309314A4}" type="pres">
      <dgm:prSet presAssocID="{7B60FC4B-B099-4F19-9736-67AE5ED72579}" presName="rect1" presStyleLbl="trAlignAcc1" presStyleIdx="0" presStyleCnt="3">
        <dgm:presLayoutVars>
          <dgm:bulletEnabled val="1"/>
        </dgm:presLayoutVars>
      </dgm:prSet>
      <dgm:spPr/>
      <dgm:t>
        <a:bodyPr/>
        <a:lstStyle/>
        <a:p>
          <a:endParaRPr lang="de-DE"/>
        </a:p>
      </dgm:t>
    </dgm:pt>
    <dgm:pt modelId="{5EBD59F4-0CD8-454C-B985-80875A3BDA41}" type="pres">
      <dgm:prSet presAssocID="{7B60FC4B-B099-4F19-9736-67AE5ED72579}"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de-DE"/>
        </a:p>
      </dgm:t>
    </dgm:pt>
    <dgm:pt modelId="{7328F6E9-D28A-4434-9D55-EC66CA5BE632}" type="pres">
      <dgm:prSet presAssocID="{4E896422-B7F5-4C48-B01C-AA8D698FD385}" presName="sibTrans" presStyleCnt="0"/>
      <dgm:spPr/>
    </dgm:pt>
    <dgm:pt modelId="{3DFAF293-A632-4726-98AF-46DCD7B9A28A}" type="pres">
      <dgm:prSet presAssocID="{9D83B953-FD61-4B9B-B705-D66B5B283F2C}" presName="composite" presStyleCnt="0"/>
      <dgm:spPr/>
    </dgm:pt>
    <dgm:pt modelId="{68E35508-1B04-445C-A18B-C5DF2ADB50F9}" type="pres">
      <dgm:prSet presAssocID="{9D83B953-FD61-4B9B-B705-D66B5B283F2C}" presName="rect1" presStyleLbl="trAlignAcc1" presStyleIdx="1" presStyleCnt="3" custLinFactNeighborX="2234" custLinFactNeighborY="46069">
        <dgm:presLayoutVars>
          <dgm:bulletEnabled val="1"/>
        </dgm:presLayoutVars>
      </dgm:prSet>
      <dgm:spPr/>
      <dgm:t>
        <a:bodyPr/>
        <a:lstStyle/>
        <a:p>
          <a:endParaRPr lang="de-DE"/>
        </a:p>
      </dgm:t>
    </dgm:pt>
    <dgm:pt modelId="{6A98A9B4-0E15-4061-A8F6-417EF3523F41}" type="pres">
      <dgm:prSet presAssocID="{9D83B953-FD61-4B9B-B705-D66B5B283F2C}" presName="rect2" presStyleLbl="fgImgPlace1" presStyleIdx="1" presStyleCnt="3"/>
      <dgm:spPr>
        <a:solidFill>
          <a:schemeClr val="bg1"/>
        </a:solidFill>
        <a:effectLst/>
      </dgm:spPr>
      <dgm:t>
        <a:bodyPr/>
        <a:lstStyle/>
        <a:p>
          <a:endParaRPr lang="de-DE"/>
        </a:p>
      </dgm:t>
    </dgm:pt>
    <dgm:pt modelId="{D2203ECC-13A8-433A-906F-8A2B3973D6D7}" type="pres">
      <dgm:prSet presAssocID="{957F4089-09CB-4138-A9A8-85CB7C7EFA59}" presName="sibTrans" presStyleCnt="0"/>
      <dgm:spPr/>
    </dgm:pt>
    <dgm:pt modelId="{78F6AF34-EA55-47DA-954D-0289012A4A94}" type="pres">
      <dgm:prSet presAssocID="{74D3D605-B4DA-4620-BD3B-1A95D133E87C}" presName="composite" presStyleCnt="0"/>
      <dgm:spPr/>
    </dgm:pt>
    <dgm:pt modelId="{3BC7A32E-A55D-4699-BE5F-8CE8C6316138}" type="pres">
      <dgm:prSet presAssocID="{74D3D605-B4DA-4620-BD3B-1A95D133E87C}" presName="rect1" presStyleLbl="trAlignAcc1" presStyleIdx="2" presStyleCnt="3">
        <dgm:presLayoutVars>
          <dgm:bulletEnabled val="1"/>
        </dgm:presLayoutVars>
      </dgm:prSet>
      <dgm:spPr/>
      <dgm:t>
        <a:bodyPr/>
        <a:lstStyle/>
        <a:p>
          <a:endParaRPr lang="de-DE"/>
        </a:p>
      </dgm:t>
    </dgm:pt>
    <dgm:pt modelId="{13D003ED-5715-4993-96F0-8DDB8D4E0A14}" type="pres">
      <dgm:prSet presAssocID="{74D3D605-B4DA-4620-BD3B-1A95D133E87C}" presName="rect2" presStyleLbl="fgImgPlace1" presStyleIdx="2" presStyleCnt="3"/>
      <dgm:spPr>
        <a:solidFill>
          <a:schemeClr val="bg1"/>
        </a:solidFill>
        <a:ln>
          <a:solidFill>
            <a:schemeClr val="bg1"/>
          </a:solidFill>
        </a:ln>
        <a:effectLst/>
      </dgm:spPr>
    </dgm:pt>
  </dgm:ptLst>
  <dgm:cxnLst>
    <dgm:cxn modelId="{1DA24CDA-F53E-4A78-A8CB-CF9C85D4BC3D}" srcId="{2EF87592-270E-4130-BDCD-1465CAEAE10F}" destId="{7B60FC4B-B099-4F19-9736-67AE5ED72579}" srcOrd="0" destOrd="0" parTransId="{B9039A39-DA91-48E8-9D07-9CD2B2BB9F6D}" sibTransId="{4E896422-B7F5-4C48-B01C-AA8D698FD385}"/>
    <dgm:cxn modelId="{B4593480-BEC3-435B-9BDD-21AEFEDBFFB3}" type="presOf" srcId="{2EF87592-270E-4130-BDCD-1465CAEAE10F}" destId="{8F34093C-844D-4BAB-B1EC-087898322692}" srcOrd="0" destOrd="0" presId="urn:microsoft.com/office/officeart/2008/layout/PictureStrips"/>
    <dgm:cxn modelId="{3465AB54-B2AA-4C3E-B75C-830D4A94587A}" srcId="{2EF87592-270E-4130-BDCD-1465CAEAE10F}" destId="{9D83B953-FD61-4B9B-B705-D66B5B283F2C}" srcOrd="1" destOrd="0" parTransId="{AAACA6DE-0DEC-415A-834A-4512DC9DEE21}" sibTransId="{957F4089-09CB-4138-A9A8-85CB7C7EFA59}"/>
    <dgm:cxn modelId="{D306641E-330C-42FE-A50A-2847EDD958DD}" type="presOf" srcId="{9D83B953-FD61-4B9B-B705-D66B5B283F2C}" destId="{68E35508-1B04-445C-A18B-C5DF2ADB50F9}" srcOrd="0" destOrd="0" presId="urn:microsoft.com/office/officeart/2008/layout/PictureStrips"/>
    <dgm:cxn modelId="{C2C12964-DA38-4876-873B-3F31B4804252}" srcId="{2EF87592-270E-4130-BDCD-1465CAEAE10F}" destId="{74D3D605-B4DA-4620-BD3B-1A95D133E87C}" srcOrd="2" destOrd="0" parTransId="{E2164AF9-FD26-4596-A3BF-91BE1FD477A3}" sibTransId="{E5BA1F3D-B2C4-419E-9600-B5692392D334}"/>
    <dgm:cxn modelId="{83EF77C6-B0FE-4DD6-B42D-385BB957C4DD}" type="presOf" srcId="{7B60FC4B-B099-4F19-9736-67AE5ED72579}" destId="{F608174C-83AB-4185-BE6B-10C3309314A4}" srcOrd="0" destOrd="0" presId="urn:microsoft.com/office/officeart/2008/layout/PictureStrips"/>
    <dgm:cxn modelId="{3AE63DEB-1AF0-4E93-9F63-868E970C6DAD}" type="presOf" srcId="{74D3D605-B4DA-4620-BD3B-1A95D133E87C}" destId="{3BC7A32E-A55D-4699-BE5F-8CE8C6316138}" srcOrd="0" destOrd="0" presId="urn:microsoft.com/office/officeart/2008/layout/PictureStrips"/>
    <dgm:cxn modelId="{BC744A7B-DD0B-4B94-B2AF-636FD1213626}" type="presParOf" srcId="{8F34093C-844D-4BAB-B1EC-087898322692}" destId="{59A11866-9C25-4861-B3A1-5C1E776FBB72}" srcOrd="0" destOrd="0" presId="urn:microsoft.com/office/officeart/2008/layout/PictureStrips"/>
    <dgm:cxn modelId="{E1298BE0-EF87-4F41-B9E0-4E8CBDE2D81B}" type="presParOf" srcId="{59A11866-9C25-4861-B3A1-5C1E776FBB72}" destId="{F608174C-83AB-4185-BE6B-10C3309314A4}" srcOrd="0" destOrd="0" presId="urn:microsoft.com/office/officeart/2008/layout/PictureStrips"/>
    <dgm:cxn modelId="{49702D8A-BB2D-491B-9306-5EFBABA512B5}" type="presParOf" srcId="{59A11866-9C25-4861-B3A1-5C1E776FBB72}" destId="{5EBD59F4-0CD8-454C-B985-80875A3BDA41}" srcOrd="1" destOrd="0" presId="urn:microsoft.com/office/officeart/2008/layout/PictureStrips"/>
    <dgm:cxn modelId="{6EEB3038-4B61-49DB-B89E-37E2BBBA2376}" type="presParOf" srcId="{8F34093C-844D-4BAB-B1EC-087898322692}" destId="{7328F6E9-D28A-4434-9D55-EC66CA5BE632}" srcOrd="1" destOrd="0" presId="urn:microsoft.com/office/officeart/2008/layout/PictureStrips"/>
    <dgm:cxn modelId="{8D5DD422-869A-4235-9FB0-DC0BDD924D52}" type="presParOf" srcId="{8F34093C-844D-4BAB-B1EC-087898322692}" destId="{3DFAF293-A632-4726-98AF-46DCD7B9A28A}" srcOrd="2" destOrd="0" presId="urn:microsoft.com/office/officeart/2008/layout/PictureStrips"/>
    <dgm:cxn modelId="{0BF2F469-F416-4B65-AE60-497F1DC9BCB5}" type="presParOf" srcId="{3DFAF293-A632-4726-98AF-46DCD7B9A28A}" destId="{68E35508-1B04-445C-A18B-C5DF2ADB50F9}" srcOrd="0" destOrd="0" presId="urn:microsoft.com/office/officeart/2008/layout/PictureStrips"/>
    <dgm:cxn modelId="{F9568D72-1913-4F61-8C7F-3E5D10B06E14}" type="presParOf" srcId="{3DFAF293-A632-4726-98AF-46DCD7B9A28A}" destId="{6A98A9B4-0E15-4061-A8F6-417EF3523F41}" srcOrd="1" destOrd="0" presId="urn:microsoft.com/office/officeart/2008/layout/PictureStrips"/>
    <dgm:cxn modelId="{9CB70B0F-FEEF-4205-BF14-F8315AD1AF84}" type="presParOf" srcId="{8F34093C-844D-4BAB-B1EC-087898322692}" destId="{D2203ECC-13A8-433A-906F-8A2B3973D6D7}" srcOrd="3" destOrd="0" presId="urn:microsoft.com/office/officeart/2008/layout/PictureStrips"/>
    <dgm:cxn modelId="{1594BFE7-3E37-4BC8-96A9-F6C4DACAC168}" type="presParOf" srcId="{8F34093C-844D-4BAB-B1EC-087898322692}" destId="{78F6AF34-EA55-47DA-954D-0289012A4A94}" srcOrd="4" destOrd="0" presId="urn:microsoft.com/office/officeart/2008/layout/PictureStrips"/>
    <dgm:cxn modelId="{23DB4BE4-9860-4A02-AEB2-AB13C7DEBD69}" type="presParOf" srcId="{78F6AF34-EA55-47DA-954D-0289012A4A94}" destId="{3BC7A32E-A55D-4699-BE5F-8CE8C6316138}" srcOrd="0" destOrd="0" presId="urn:microsoft.com/office/officeart/2008/layout/PictureStrips"/>
    <dgm:cxn modelId="{117DFC61-B58F-4B9A-A4CF-A8C7119784A8}" type="presParOf" srcId="{78F6AF34-EA55-47DA-954D-0289012A4A94}" destId="{13D003ED-5715-4993-96F0-8DDB8D4E0A1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F87592-270E-4130-BDCD-1465CAEAE10F}" type="doc">
      <dgm:prSet loTypeId="urn:microsoft.com/office/officeart/2008/layout/PictureStrips" loCatId="list" qsTypeId="urn:microsoft.com/office/officeart/2005/8/quickstyle/simple4" qsCatId="simple" csTypeId="urn:microsoft.com/office/officeart/2005/8/colors/accent0_1" csCatId="mainScheme" phldr="1"/>
      <dgm:spPr/>
      <dgm:t>
        <a:bodyPr/>
        <a:lstStyle/>
        <a:p>
          <a:endParaRPr lang="de-DE"/>
        </a:p>
      </dgm:t>
    </dgm:pt>
    <dgm:pt modelId="{9D83B953-FD61-4B9B-B705-D66B5B283F2C}">
      <dgm:prSet phldrT="[Text]" custT="1"/>
      <dgm:spPr>
        <a:solidFill>
          <a:schemeClr val="bg1">
            <a:alpha val="40000"/>
          </a:schemeClr>
        </a:solidFill>
        <a:ln>
          <a:solidFill>
            <a:schemeClr val="bg1"/>
          </a:solidFill>
        </a:ln>
      </dgm:spPr>
      <dgm:t>
        <a:bodyPr/>
        <a:lstStyle/>
        <a:p>
          <a:endParaRPr lang="de-DE" sz="2000" i="1" dirty="0"/>
        </a:p>
      </dgm:t>
    </dgm:pt>
    <dgm:pt modelId="{AAACA6DE-0DEC-415A-834A-4512DC9DEE21}" type="parTrans" cxnId="{3465AB54-B2AA-4C3E-B75C-830D4A94587A}">
      <dgm:prSet/>
      <dgm:spPr/>
      <dgm:t>
        <a:bodyPr/>
        <a:lstStyle/>
        <a:p>
          <a:endParaRPr lang="de-DE"/>
        </a:p>
      </dgm:t>
    </dgm:pt>
    <dgm:pt modelId="{957F4089-09CB-4138-A9A8-85CB7C7EFA59}" type="sibTrans" cxnId="{3465AB54-B2AA-4C3E-B75C-830D4A94587A}">
      <dgm:prSet/>
      <dgm:spPr/>
      <dgm:t>
        <a:bodyPr/>
        <a:lstStyle/>
        <a:p>
          <a:endParaRPr lang="de-DE"/>
        </a:p>
      </dgm:t>
    </dgm:pt>
    <dgm:pt modelId="{7B60FC4B-B099-4F19-9736-67AE5ED72579}">
      <dgm:prSet phldrT="[Text]" custT="1"/>
      <dgm:spPr>
        <a:solidFill>
          <a:schemeClr val="bg1">
            <a:alpha val="40000"/>
          </a:schemeClr>
        </a:solidFill>
        <a:ln>
          <a:solidFill>
            <a:schemeClr val="bg1"/>
          </a:solidFill>
        </a:ln>
      </dgm:spPr>
      <dgm:t>
        <a:bodyPr/>
        <a:lstStyle/>
        <a:p>
          <a:endParaRPr lang="de-DE" sz="2000" i="1" dirty="0"/>
        </a:p>
      </dgm:t>
    </dgm:pt>
    <dgm:pt modelId="{B9039A39-DA91-48E8-9D07-9CD2B2BB9F6D}" type="parTrans" cxnId="{1DA24CDA-F53E-4A78-A8CB-CF9C85D4BC3D}">
      <dgm:prSet/>
      <dgm:spPr/>
      <dgm:t>
        <a:bodyPr/>
        <a:lstStyle/>
        <a:p>
          <a:endParaRPr lang="de-DE"/>
        </a:p>
      </dgm:t>
    </dgm:pt>
    <dgm:pt modelId="{4E896422-B7F5-4C48-B01C-AA8D698FD385}" type="sibTrans" cxnId="{1DA24CDA-F53E-4A78-A8CB-CF9C85D4BC3D}">
      <dgm:prSet/>
      <dgm:spPr/>
      <dgm:t>
        <a:bodyPr/>
        <a:lstStyle/>
        <a:p>
          <a:endParaRPr lang="de-DE"/>
        </a:p>
      </dgm:t>
    </dgm:pt>
    <dgm:pt modelId="{74D3D605-B4DA-4620-BD3B-1A95D133E87C}">
      <dgm:prSet phldrT="[Text]" custT="1"/>
      <dgm:spPr>
        <a:ln>
          <a:solidFill>
            <a:srgbClr val="006600"/>
          </a:solidFill>
        </a:ln>
      </dgm:spPr>
      <dgm:t>
        <a:bodyPr/>
        <a:lstStyle/>
        <a:p>
          <a:r>
            <a:rPr lang="de-DE" sz="2200" dirty="0" smtClean="0"/>
            <a:t>Roter Brenner </a:t>
          </a:r>
          <a:r>
            <a:rPr lang="de-DE" sz="2000" i="1" dirty="0" smtClean="0"/>
            <a:t>(Pseudopezicula tracheiphila)</a:t>
          </a:r>
          <a:endParaRPr lang="de-DE" sz="2000" i="1" dirty="0"/>
        </a:p>
      </dgm:t>
    </dgm:pt>
    <dgm:pt modelId="{E2164AF9-FD26-4596-A3BF-91BE1FD477A3}" type="parTrans" cxnId="{C2C12964-DA38-4876-873B-3F31B4804252}">
      <dgm:prSet/>
      <dgm:spPr/>
      <dgm:t>
        <a:bodyPr/>
        <a:lstStyle/>
        <a:p>
          <a:endParaRPr lang="de-DE"/>
        </a:p>
      </dgm:t>
    </dgm:pt>
    <dgm:pt modelId="{E5BA1F3D-B2C4-419E-9600-B5692392D334}" type="sibTrans" cxnId="{C2C12964-DA38-4876-873B-3F31B4804252}">
      <dgm:prSet/>
      <dgm:spPr/>
      <dgm:t>
        <a:bodyPr/>
        <a:lstStyle/>
        <a:p>
          <a:endParaRPr lang="de-DE"/>
        </a:p>
      </dgm:t>
    </dgm:pt>
    <dgm:pt modelId="{8F34093C-844D-4BAB-B1EC-087898322692}" type="pres">
      <dgm:prSet presAssocID="{2EF87592-270E-4130-BDCD-1465CAEAE10F}" presName="Name0" presStyleCnt="0">
        <dgm:presLayoutVars>
          <dgm:dir/>
          <dgm:resizeHandles val="exact"/>
        </dgm:presLayoutVars>
      </dgm:prSet>
      <dgm:spPr/>
      <dgm:t>
        <a:bodyPr/>
        <a:lstStyle/>
        <a:p>
          <a:endParaRPr lang="de-DE"/>
        </a:p>
      </dgm:t>
    </dgm:pt>
    <dgm:pt modelId="{78F6AF34-EA55-47DA-954D-0289012A4A94}" type="pres">
      <dgm:prSet presAssocID="{74D3D605-B4DA-4620-BD3B-1A95D133E87C}" presName="composite" presStyleCnt="0"/>
      <dgm:spPr/>
    </dgm:pt>
    <dgm:pt modelId="{3BC7A32E-A55D-4699-BE5F-8CE8C6316138}" type="pres">
      <dgm:prSet presAssocID="{74D3D605-B4DA-4620-BD3B-1A95D133E87C}" presName="rect1" presStyleLbl="trAlignAcc1" presStyleIdx="0" presStyleCnt="3">
        <dgm:presLayoutVars>
          <dgm:bulletEnabled val="1"/>
        </dgm:presLayoutVars>
      </dgm:prSet>
      <dgm:spPr/>
      <dgm:t>
        <a:bodyPr/>
        <a:lstStyle/>
        <a:p>
          <a:endParaRPr lang="de-DE"/>
        </a:p>
      </dgm:t>
    </dgm:pt>
    <dgm:pt modelId="{13D003ED-5715-4993-96F0-8DDB8D4E0A14}" type="pres">
      <dgm:prSet presAssocID="{74D3D605-B4DA-4620-BD3B-1A95D133E87C}"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de-DE"/>
        </a:p>
      </dgm:t>
    </dgm:pt>
    <dgm:pt modelId="{A2E2F2C9-0811-411B-B42C-05C71D29C8C8}" type="pres">
      <dgm:prSet presAssocID="{E5BA1F3D-B2C4-419E-9600-B5692392D334}" presName="sibTrans" presStyleCnt="0"/>
      <dgm:spPr/>
    </dgm:pt>
    <dgm:pt modelId="{3DFAF293-A632-4726-98AF-46DCD7B9A28A}" type="pres">
      <dgm:prSet presAssocID="{9D83B953-FD61-4B9B-B705-D66B5B283F2C}" presName="composite" presStyleCnt="0"/>
      <dgm:spPr/>
    </dgm:pt>
    <dgm:pt modelId="{68E35508-1B04-445C-A18B-C5DF2ADB50F9}" type="pres">
      <dgm:prSet presAssocID="{9D83B953-FD61-4B9B-B705-D66B5B283F2C}" presName="rect1" presStyleLbl="trAlignAcc1" presStyleIdx="1" presStyleCnt="3">
        <dgm:presLayoutVars>
          <dgm:bulletEnabled val="1"/>
        </dgm:presLayoutVars>
      </dgm:prSet>
      <dgm:spPr/>
      <dgm:t>
        <a:bodyPr/>
        <a:lstStyle/>
        <a:p>
          <a:endParaRPr lang="de-DE"/>
        </a:p>
      </dgm:t>
    </dgm:pt>
    <dgm:pt modelId="{6A98A9B4-0E15-4061-A8F6-417EF3523F41}" type="pres">
      <dgm:prSet presAssocID="{9D83B953-FD61-4B9B-B705-D66B5B283F2C}" presName="rect2" presStyleLbl="fgImgPlace1" presStyleIdx="1" presStyleCnt="3"/>
      <dgm:spPr>
        <a:solidFill>
          <a:schemeClr val="bg1"/>
        </a:solidFill>
        <a:effectLst/>
      </dgm:spPr>
      <dgm:t>
        <a:bodyPr/>
        <a:lstStyle/>
        <a:p>
          <a:endParaRPr lang="de-DE"/>
        </a:p>
      </dgm:t>
    </dgm:pt>
    <dgm:pt modelId="{D2203ECC-13A8-433A-906F-8A2B3973D6D7}" type="pres">
      <dgm:prSet presAssocID="{957F4089-09CB-4138-A9A8-85CB7C7EFA59}" presName="sibTrans" presStyleCnt="0"/>
      <dgm:spPr/>
    </dgm:pt>
    <dgm:pt modelId="{59A11866-9C25-4861-B3A1-5C1E776FBB72}" type="pres">
      <dgm:prSet presAssocID="{7B60FC4B-B099-4F19-9736-67AE5ED72579}" presName="composite" presStyleCnt="0"/>
      <dgm:spPr/>
    </dgm:pt>
    <dgm:pt modelId="{F608174C-83AB-4185-BE6B-10C3309314A4}" type="pres">
      <dgm:prSet presAssocID="{7B60FC4B-B099-4F19-9736-67AE5ED72579}" presName="rect1" presStyleLbl="trAlignAcc1" presStyleIdx="2" presStyleCnt="3">
        <dgm:presLayoutVars>
          <dgm:bulletEnabled val="1"/>
        </dgm:presLayoutVars>
      </dgm:prSet>
      <dgm:spPr/>
      <dgm:t>
        <a:bodyPr/>
        <a:lstStyle/>
        <a:p>
          <a:endParaRPr lang="de-DE"/>
        </a:p>
      </dgm:t>
    </dgm:pt>
    <dgm:pt modelId="{5EBD59F4-0CD8-454C-B985-80875A3BDA41}" type="pres">
      <dgm:prSet presAssocID="{7B60FC4B-B099-4F19-9736-67AE5ED72579}" presName="rect2" presStyleLbl="fgImgPlace1" presStyleIdx="2" presStyleCnt="3"/>
      <dgm:spPr>
        <a:solidFill>
          <a:schemeClr val="bg1"/>
        </a:solidFill>
        <a:effectLst/>
      </dgm:spPr>
      <dgm:t>
        <a:bodyPr/>
        <a:lstStyle/>
        <a:p>
          <a:endParaRPr lang="de-DE"/>
        </a:p>
      </dgm:t>
    </dgm:pt>
  </dgm:ptLst>
  <dgm:cxnLst>
    <dgm:cxn modelId="{F6758131-4B83-4C68-A23C-F9A0F8CF5503}" type="presOf" srcId="{7B60FC4B-B099-4F19-9736-67AE5ED72579}" destId="{F608174C-83AB-4185-BE6B-10C3309314A4}" srcOrd="0" destOrd="0" presId="urn:microsoft.com/office/officeart/2008/layout/PictureStrips"/>
    <dgm:cxn modelId="{3465AB54-B2AA-4C3E-B75C-830D4A94587A}" srcId="{2EF87592-270E-4130-BDCD-1465CAEAE10F}" destId="{9D83B953-FD61-4B9B-B705-D66B5B283F2C}" srcOrd="1" destOrd="0" parTransId="{AAACA6DE-0DEC-415A-834A-4512DC9DEE21}" sibTransId="{957F4089-09CB-4138-A9A8-85CB7C7EFA59}"/>
    <dgm:cxn modelId="{E75C52F7-765A-4B5B-9555-099105DB64D6}" type="presOf" srcId="{2EF87592-270E-4130-BDCD-1465CAEAE10F}" destId="{8F34093C-844D-4BAB-B1EC-087898322692}" srcOrd="0" destOrd="0" presId="urn:microsoft.com/office/officeart/2008/layout/PictureStrips"/>
    <dgm:cxn modelId="{1DA24CDA-F53E-4A78-A8CB-CF9C85D4BC3D}" srcId="{2EF87592-270E-4130-BDCD-1465CAEAE10F}" destId="{7B60FC4B-B099-4F19-9736-67AE5ED72579}" srcOrd="2" destOrd="0" parTransId="{B9039A39-DA91-48E8-9D07-9CD2B2BB9F6D}" sibTransId="{4E896422-B7F5-4C48-B01C-AA8D698FD385}"/>
    <dgm:cxn modelId="{0E4362DC-1CC1-4ED7-904F-1EAC8080D190}" type="presOf" srcId="{74D3D605-B4DA-4620-BD3B-1A95D133E87C}" destId="{3BC7A32E-A55D-4699-BE5F-8CE8C6316138}" srcOrd="0" destOrd="0" presId="urn:microsoft.com/office/officeart/2008/layout/PictureStrips"/>
    <dgm:cxn modelId="{78FA0271-4C8B-48BE-B542-F1AFCC2FEF6C}" type="presOf" srcId="{9D83B953-FD61-4B9B-B705-D66B5B283F2C}" destId="{68E35508-1B04-445C-A18B-C5DF2ADB50F9}" srcOrd="0" destOrd="0" presId="urn:microsoft.com/office/officeart/2008/layout/PictureStrips"/>
    <dgm:cxn modelId="{C2C12964-DA38-4876-873B-3F31B4804252}" srcId="{2EF87592-270E-4130-BDCD-1465CAEAE10F}" destId="{74D3D605-B4DA-4620-BD3B-1A95D133E87C}" srcOrd="0" destOrd="0" parTransId="{E2164AF9-FD26-4596-A3BF-91BE1FD477A3}" sibTransId="{E5BA1F3D-B2C4-419E-9600-B5692392D334}"/>
    <dgm:cxn modelId="{6BF81672-1ACC-40D8-A9E6-EFD2EFA2F685}" type="presParOf" srcId="{8F34093C-844D-4BAB-B1EC-087898322692}" destId="{78F6AF34-EA55-47DA-954D-0289012A4A94}" srcOrd="0" destOrd="0" presId="urn:microsoft.com/office/officeart/2008/layout/PictureStrips"/>
    <dgm:cxn modelId="{9454F835-AF51-49C8-8D17-1AED44AED4F0}" type="presParOf" srcId="{78F6AF34-EA55-47DA-954D-0289012A4A94}" destId="{3BC7A32E-A55D-4699-BE5F-8CE8C6316138}" srcOrd="0" destOrd="0" presId="urn:microsoft.com/office/officeart/2008/layout/PictureStrips"/>
    <dgm:cxn modelId="{ED73D063-4B4B-4A34-899E-4FC0E5B0EC88}" type="presParOf" srcId="{78F6AF34-EA55-47DA-954D-0289012A4A94}" destId="{13D003ED-5715-4993-96F0-8DDB8D4E0A14}" srcOrd="1" destOrd="0" presId="urn:microsoft.com/office/officeart/2008/layout/PictureStrips"/>
    <dgm:cxn modelId="{64FFE103-283C-4344-B04E-499610B454B8}" type="presParOf" srcId="{8F34093C-844D-4BAB-B1EC-087898322692}" destId="{A2E2F2C9-0811-411B-B42C-05C71D29C8C8}" srcOrd="1" destOrd="0" presId="urn:microsoft.com/office/officeart/2008/layout/PictureStrips"/>
    <dgm:cxn modelId="{EB936F4F-521A-4334-B950-9367DA342A54}" type="presParOf" srcId="{8F34093C-844D-4BAB-B1EC-087898322692}" destId="{3DFAF293-A632-4726-98AF-46DCD7B9A28A}" srcOrd="2" destOrd="0" presId="urn:microsoft.com/office/officeart/2008/layout/PictureStrips"/>
    <dgm:cxn modelId="{288ECF39-2D1F-4F28-B69E-DF79E819FC3A}" type="presParOf" srcId="{3DFAF293-A632-4726-98AF-46DCD7B9A28A}" destId="{68E35508-1B04-445C-A18B-C5DF2ADB50F9}" srcOrd="0" destOrd="0" presId="urn:microsoft.com/office/officeart/2008/layout/PictureStrips"/>
    <dgm:cxn modelId="{565E7AB3-53CA-4B0A-AE8D-F6E4E695B374}" type="presParOf" srcId="{3DFAF293-A632-4726-98AF-46DCD7B9A28A}" destId="{6A98A9B4-0E15-4061-A8F6-417EF3523F41}" srcOrd="1" destOrd="0" presId="urn:microsoft.com/office/officeart/2008/layout/PictureStrips"/>
    <dgm:cxn modelId="{36853D89-ED82-4270-841F-AFE7D473286A}" type="presParOf" srcId="{8F34093C-844D-4BAB-B1EC-087898322692}" destId="{D2203ECC-13A8-433A-906F-8A2B3973D6D7}" srcOrd="3" destOrd="0" presId="urn:microsoft.com/office/officeart/2008/layout/PictureStrips"/>
    <dgm:cxn modelId="{729B8559-983F-4C36-A417-716F4304203D}" type="presParOf" srcId="{8F34093C-844D-4BAB-B1EC-087898322692}" destId="{59A11866-9C25-4861-B3A1-5C1E776FBB72}" srcOrd="4" destOrd="0" presId="urn:microsoft.com/office/officeart/2008/layout/PictureStrips"/>
    <dgm:cxn modelId="{81203C2E-BA18-4BB4-A28A-32B7E62CE40C}" type="presParOf" srcId="{59A11866-9C25-4861-B3A1-5C1E776FBB72}" destId="{F608174C-83AB-4185-BE6B-10C3309314A4}" srcOrd="0" destOrd="0" presId="urn:microsoft.com/office/officeart/2008/layout/PictureStrips"/>
    <dgm:cxn modelId="{6A1E4091-EB4E-4956-9627-4E99268F50B8}" type="presParOf" srcId="{59A11866-9C25-4861-B3A1-5C1E776FBB72}" destId="{5EBD59F4-0CD8-454C-B985-80875A3BDA41}"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F87592-270E-4130-BDCD-1465CAEAE10F}" type="doc">
      <dgm:prSet loTypeId="urn:microsoft.com/office/officeart/2008/layout/PictureStrips" loCatId="list" qsTypeId="urn:microsoft.com/office/officeart/2005/8/quickstyle/simple4" qsCatId="simple" csTypeId="urn:microsoft.com/office/officeart/2005/8/colors/accent0_1" csCatId="mainScheme" phldr="1"/>
      <dgm:spPr/>
      <dgm:t>
        <a:bodyPr/>
        <a:lstStyle/>
        <a:p>
          <a:endParaRPr lang="de-DE"/>
        </a:p>
      </dgm:t>
    </dgm:pt>
    <dgm:pt modelId="{7B60FC4B-B099-4F19-9736-67AE5ED72579}">
      <dgm:prSet phldrT="[Text]" custT="1"/>
      <dgm:spPr>
        <a:solidFill>
          <a:schemeClr val="bg1">
            <a:alpha val="40000"/>
          </a:schemeClr>
        </a:solidFill>
        <a:ln>
          <a:solidFill>
            <a:schemeClr val="bg1"/>
          </a:solidFill>
        </a:ln>
      </dgm:spPr>
      <dgm:t>
        <a:bodyPr/>
        <a:lstStyle/>
        <a:p>
          <a:endParaRPr lang="de-DE" sz="2000" i="1" dirty="0"/>
        </a:p>
      </dgm:t>
    </dgm:pt>
    <dgm:pt modelId="{B9039A39-DA91-48E8-9D07-9CD2B2BB9F6D}" type="parTrans" cxnId="{1DA24CDA-F53E-4A78-A8CB-CF9C85D4BC3D}">
      <dgm:prSet/>
      <dgm:spPr/>
      <dgm:t>
        <a:bodyPr/>
        <a:lstStyle/>
        <a:p>
          <a:endParaRPr lang="de-DE"/>
        </a:p>
      </dgm:t>
    </dgm:pt>
    <dgm:pt modelId="{4E896422-B7F5-4C48-B01C-AA8D698FD385}" type="sibTrans" cxnId="{1DA24CDA-F53E-4A78-A8CB-CF9C85D4BC3D}">
      <dgm:prSet/>
      <dgm:spPr/>
      <dgm:t>
        <a:bodyPr/>
        <a:lstStyle/>
        <a:p>
          <a:endParaRPr lang="de-DE"/>
        </a:p>
      </dgm:t>
    </dgm:pt>
    <dgm:pt modelId="{74D3D605-B4DA-4620-BD3B-1A95D133E87C}">
      <dgm:prSet phldrT="[Text]" custT="1"/>
      <dgm:spPr>
        <a:solidFill>
          <a:schemeClr val="bg1">
            <a:alpha val="40000"/>
          </a:schemeClr>
        </a:solidFill>
        <a:ln>
          <a:solidFill>
            <a:schemeClr val="bg1"/>
          </a:solidFill>
        </a:ln>
      </dgm:spPr>
      <dgm:t>
        <a:bodyPr/>
        <a:lstStyle/>
        <a:p>
          <a:endParaRPr lang="de-DE" sz="2000" i="1" dirty="0"/>
        </a:p>
      </dgm:t>
    </dgm:pt>
    <dgm:pt modelId="{E2164AF9-FD26-4596-A3BF-91BE1FD477A3}" type="parTrans" cxnId="{C2C12964-DA38-4876-873B-3F31B4804252}">
      <dgm:prSet/>
      <dgm:spPr/>
      <dgm:t>
        <a:bodyPr/>
        <a:lstStyle/>
        <a:p>
          <a:endParaRPr lang="de-DE"/>
        </a:p>
      </dgm:t>
    </dgm:pt>
    <dgm:pt modelId="{E5BA1F3D-B2C4-419E-9600-B5692392D334}" type="sibTrans" cxnId="{C2C12964-DA38-4876-873B-3F31B4804252}">
      <dgm:prSet/>
      <dgm:spPr/>
      <dgm:t>
        <a:bodyPr/>
        <a:lstStyle/>
        <a:p>
          <a:endParaRPr lang="de-DE"/>
        </a:p>
      </dgm:t>
    </dgm:pt>
    <dgm:pt modelId="{ECFF150D-CE69-43F3-A874-3F39974FE7D3}">
      <dgm:prSet phldrT="[Text]" custT="1"/>
      <dgm:spPr>
        <a:ln>
          <a:solidFill>
            <a:srgbClr val="006600"/>
          </a:solidFill>
        </a:ln>
      </dgm:spPr>
      <dgm:t>
        <a:bodyPr/>
        <a:lstStyle/>
        <a:p>
          <a:r>
            <a:rPr lang="de-DE" sz="2400" i="0" dirty="0" smtClean="0"/>
            <a:t>Schwarzholz-Krankheit</a:t>
          </a:r>
          <a:endParaRPr lang="de-DE" sz="2400" i="0" dirty="0"/>
        </a:p>
      </dgm:t>
    </dgm:pt>
    <dgm:pt modelId="{56FF98CD-EF75-4468-A15E-1CEB435AD2F3}" type="parTrans" cxnId="{50CEDD85-42E0-4531-9F87-9BD9779BC0CA}">
      <dgm:prSet/>
      <dgm:spPr/>
      <dgm:t>
        <a:bodyPr/>
        <a:lstStyle/>
        <a:p>
          <a:endParaRPr lang="de-DE"/>
        </a:p>
      </dgm:t>
    </dgm:pt>
    <dgm:pt modelId="{E8E75B1B-487F-451E-98B9-C4C5A099FAE1}" type="sibTrans" cxnId="{50CEDD85-42E0-4531-9F87-9BD9779BC0CA}">
      <dgm:prSet/>
      <dgm:spPr/>
      <dgm:t>
        <a:bodyPr/>
        <a:lstStyle/>
        <a:p>
          <a:endParaRPr lang="de-DE"/>
        </a:p>
      </dgm:t>
    </dgm:pt>
    <dgm:pt modelId="{8F34093C-844D-4BAB-B1EC-087898322692}" type="pres">
      <dgm:prSet presAssocID="{2EF87592-270E-4130-BDCD-1465CAEAE10F}" presName="Name0" presStyleCnt="0">
        <dgm:presLayoutVars>
          <dgm:dir/>
          <dgm:resizeHandles val="exact"/>
        </dgm:presLayoutVars>
      </dgm:prSet>
      <dgm:spPr/>
      <dgm:t>
        <a:bodyPr/>
        <a:lstStyle/>
        <a:p>
          <a:endParaRPr lang="de-DE"/>
        </a:p>
      </dgm:t>
    </dgm:pt>
    <dgm:pt modelId="{B36C5986-3CC6-4A8C-887F-69959999DB5B}" type="pres">
      <dgm:prSet presAssocID="{ECFF150D-CE69-43F3-A874-3F39974FE7D3}" presName="composite" presStyleCnt="0"/>
      <dgm:spPr/>
    </dgm:pt>
    <dgm:pt modelId="{3A40D28D-66D0-4F96-9C6F-C25AF99CC906}" type="pres">
      <dgm:prSet presAssocID="{ECFF150D-CE69-43F3-A874-3F39974FE7D3}" presName="rect1" presStyleLbl="trAlignAcc1" presStyleIdx="0" presStyleCnt="3">
        <dgm:presLayoutVars>
          <dgm:bulletEnabled val="1"/>
        </dgm:presLayoutVars>
      </dgm:prSet>
      <dgm:spPr/>
      <dgm:t>
        <a:bodyPr/>
        <a:lstStyle/>
        <a:p>
          <a:endParaRPr lang="de-DE"/>
        </a:p>
      </dgm:t>
    </dgm:pt>
    <dgm:pt modelId="{AE979B0C-54CB-492A-A574-308A2CC9E1F5}" type="pres">
      <dgm:prSet presAssocID="{ECFF150D-CE69-43F3-A874-3F39974FE7D3}"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de-DE"/>
        </a:p>
      </dgm:t>
    </dgm:pt>
    <dgm:pt modelId="{89DEBCF9-5A8A-4866-90DA-6F53D647B4CD}" type="pres">
      <dgm:prSet presAssocID="{E8E75B1B-487F-451E-98B9-C4C5A099FAE1}" presName="sibTrans" presStyleCnt="0"/>
      <dgm:spPr/>
    </dgm:pt>
    <dgm:pt modelId="{59A11866-9C25-4861-B3A1-5C1E776FBB72}" type="pres">
      <dgm:prSet presAssocID="{7B60FC4B-B099-4F19-9736-67AE5ED72579}" presName="composite" presStyleCnt="0"/>
      <dgm:spPr/>
    </dgm:pt>
    <dgm:pt modelId="{F608174C-83AB-4185-BE6B-10C3309314A4}" type="pres">
      <dgm:prSet presAssocID="{7B60FC4B-B099-4F19-9736-67AE5ED72579}" presName="rect1" presStyleLbl="trAlignAcc1" presStyleIdx="1" presStyleCnt="3">
        <dgm:presLayoutVars>
          <dgm:bulletEnabled val="1"/>
        </dgm:presLayoutVars>
      </dgm:prSet>
      <dgm:spPr/>
      <dgm:t>
        <a:bodyPr/>
        <a:lstStyle/>
        <a:p>
          <a:endParaRPr lang="de-DE"/>
        </a:p>
      </dgm:t>
    </dgm:pt>
    <dgm:pt modelId="{5EBD59F4-0CD8-454C-B985-80875A3BDA41}" type="pres">
      <dgm:prSet presAssocID="{7B60FC4B-B099-4F19-9736-67AE5ED72579}" presName="rect2" presStyleLbl="fgImgPlace1" presStyleIdx="1" presStyleCnt="3"/>
      <dgm:spPr>
        <a:solidFill>
          <a:schemeClr val="bg1"/>
        </a:solidFill>
        <a:effectLst/>
      </dgm:spPr>
      <dgm:t>
        <a:bodyPr/>
        <a:lstStyle/>
        <a:p>
          <a:endParaRPr lang="de-DE"/>
        </a:p>
      </dgm:t>
    </dgm:pt>
    <dgm:pt modelId="{7328F6E9-D28A-4434-9D55-EC66CA5BE632}" type="pres">
      <dgm:prSet presAssocID="{4E896422-B7F5-4C48-B01C-AA8D698FD385}" presName="sibTrans" presStyleCnt="0"/>
      <dgm:spPr/>
    </dgm:pt>
    <dgm:pt modelId="{78F6AF34-EA55-47DA-954D-0289012A4A94}" type="pres">
      <dgm:prSet presAssocID="{74D3D605-B4DA-4620-BD3B-1A95D133E87C}" presName="composite" presStyleCnt="0"/>
      <dgm:spPr/>
    </dgm:pt>
    <dgm:pt modelId="{3BC7A32E-A55D-4699-BE5F-8CE8C6316138}" type="pres">
      <dgm:prSet presAssocID="{74D3D605-B4DA-4620-BD3B-1A95D133E87C}" presName="rect1" presStyleLbl="trAlignAcc1" presStyleIdx="2" presStyleCnt="3">
        <dgm:presLayoutVars>
          <dgm:bulletEnabled val="1"/>
        </dgm:presLayoutVars>
      </dgm:prSet>
      <dgm:spPr/>
      <dgm:t>
        <a:bodyPr/>
        <a:lstStyle/>
        <a:p>
          <a:endParaRPr lang="de-DE"/>
        </a:p>
      </dgm:t>
    </dgm:pt>
    <dgm:pt modelId="{13D003ED-5715-4993-96F0-8DDB8D4E0A14}" type="pres">
      <dgm:prSet presAssocID="{74D3D605-B4DA-4620-BD3B-1A95D133E87C}" presName="rect2" presStyleLbl="fgImgPlace1" presStyleIdx="2" presStyleCnt="3"/>
      <dgm:spPr>
        <a:solidFill>
          <a:schemeClr val="bg1"/>
        </a:solidFill>
        <a:effectLst/>
      </dgm:spPr>
      <dgm:t>
        <a:bodyPr/>
        <a:lstStyle/>
        <a:p>
          <a:endParaRPr lang="de-DE"/>
        </a:p>
      </dgm:t>
    </dgm:pt>
  </dgm:ptLst>
  <dgm:cxnLst>
    <dgm:cxn modelId="{50CEDD85-42E0-4531-9F87-9BD9779BC0CA}" srcId="{2EF87592-270E-4130-BDCD-1465CAEAE10F}" destId="{ECFF150D-CE69-43F3-A874-3F39974FE7D3}" srcOrd="0" destOrd="0" parTransId="{56FF98CD-EF75-4468-A15E-1CEB435AD2F3}" sibTransId="{E8E75B1B-487F-451E-98B9-C4C5A099FAE1}"/>
    <dgm:cxn modelId="{45C7F3AE-293E-41E6-A63A-D6111008AC8F}" type="presOf" srcId="{7B60FC4B-B099-4F19-9736-67AE5ED72579}" destId="{F608174C-83AB-4185-BE6B-10C3309314A4}" srcOrd="0" destOrd="0" presId="urn:microsoft.com/office/officeart/2008/layout/PictureStrips"/>
    <dgm:cxn modelId="{C77E1C24-9224-416B-B013-7638CB9A7A80}" type="presOf" srcId="{ECFF150D-CE69-43F3-A874-3F39974FE7D3}" destId="{3A40D28D-66D0-4F96-9C6F-C25AF99CC906}" srcOrd="0" destOrd="0" presId="urn:microsoft.com/office/officeart/2008/layout/PictureStrips"/>
    <dgm:cxn modelId="{9FC32A73-ACCE-4D18-888B-64C0DBE2A12C}" type="presOf" srcId="{2EF87592-270E-4130-BDCD-1465CAEAE10F}" destId="{8F34093C-844D-4BAB-B1EC-087898322692}" srcOrd="0" destOrd="0" presId="urn:microsoft.com/office/officeart/2008/layout/PictureStrips"/>
    <dgm:cxn modelId="{1DF6A837-4F99-48A1-9625-D341D46DA5D1}" type="presOf" srcId="{74D3D605-B4DA-4620-BD3B-1A95D133E87C}" destId="{3BC7A32E-A55D-4699-BE5F-8CE8C6316138}" srcOrd="0" destOrd="0" presId="urn:microsoft.com/office/officeart/2008/layout/PictureStrips"/>
    <dgm:cxn modelId="{1DA24CDA-F53E-4A78-A8CB-CF9C85D4BC3D}" srcId="{2EF87592-270E-4130-BDCD-1465CAEAE10F}" destId="{7B60FC4B-B099-4F19-9736-67AE5ED72579}" srcOrd="1" destOrd="0" parTransId="{B9039A39-DA91-48E8-9D07-9CD2B2BB9F6D}" sibTransId="{4E896422-B7F5-4C48-B01C-AA8D698FD385}"/>
    <dgm:cxn modelId="{C2C12964-DA38-4876-873B-3F31B4804252}" srcId="{2EF87592-270E-4130-BDCD-1465CAEAE10F}" destId="{74D3D605-B4DA-4620-BD3B-1A95D133E87C}" srcOrd="2" destOrd="0" parTransId="{E2164AF9-FD26-4596-A3BF-91BE1FD477A3}" sibTransId="{E5BA1F3D-B2C4-419E-9600-B5692392D334}"/>
    <dgm:cxn modelId="{A7992134-4F3D-498C-B6F4-05CEB27EB3E0}" type="presParOf" srcId="{8F34093C-844D-4BAB-B1EC-087898322692}" destId="{B36C5986-3CC6-4A8C-887F-69959999DB5B}" srcOrd="0" destOrd="0" presId="urn:microsoft.com/office/officeart/2008/layout/PictureStrips"/>
    <dgm:cxn modelId="{7B9A15FF-8069-411E-824B-3BE99CE116B6}" type="presParOf" srcId="{B36C5986-3CC6-4A8C-887F-69959999DB5B}" destId="{3A40D28D-66D0-4F96-9C6F-C25AF99CC906}" srcOrd="0" destOrd="0" presId="urn:microsoft.com/office/officeart/2008/layout/PictureStrips"/>
    <dgm:cxn modelId="{E4167F5E-E45A-4714-A2B3-5BF9A82ED071}" type="presParOf" srcId="{B36C5986-3CC6-4A8C-887F-69959999DB5B}" destId="{AE979B0C-54CB-492A-A574-308A2CC9E1F5}" srcOrd="1" destOrd="0" presId="urn:microsoft.com/office/officeart/2008/layout/PictureStrips"/>
    <dgm:cxn modelId="{6B91C2F1-75C1-427E-9DC5-F05541CAA843}" type="presParOf" srcId="{8F34093C-844D-4BAB-B1EC-087898322692}" destId="{89DEBCF9-5A8A-4866-90DA-6F53D647B4CD}" srcOrd="1" destOrd="0" presId="urn:microsoft.com/office/officeart/2008/layout/PictureStrips"/>
    <dgm:cxn modelId="{71A32CC2-C061-48D8-9A11-309FC2861630}" type="presParOf" srcId="{8F34093C-844D-4BAB-B1EC-087898322692}" destId="{59A11866-9C25-4861-B3A1-5C1E776FBB72}" srcOrd="2" destOrd="0" presId="urn:microsoft.com/office/officeart/2008/layout/PictureStrips"/>
    <dgm:cxn modelId="{D7D57EBF-21F1-403A-A64F-617F03EB7EA2}" type="presParOf" srcId="{59A11866-9C25-4861-B3A1-5C1E776FBB72}" destId="{F608174C-83AB-4185-BE6B-10C3309314A4}" srcOrd="0" destOrd="0" presId="urn:microsoft.com/office/officeart/2008/layout/PictureStrips"/>
    <dgm:cxn modelId="{BF37A1FB-39B7-4843-AA1D-0FDB21243EE2}" type="presParOf" srcId="{59A11866-9C25-4861-B3A1-5C1E776FBB72}" destId="{5EBD59F4-0CD8-454C-B985-80875A3BDA41}" srcOrd="1" destOrd="0" presId="urn:microsoft.com/office/officeart/2008/layout/PictureStrips"/>
    <dgm:cxn modelId="{B2E03ECE-9CCC-43F5-8892-7A30650C4D5E}" type="presParOf" srcId="{8F34093C-844D-4BAB-B1EC-087898322692}" destId="{7328F6E9-D28A-4434-9D55-EC66CA5BE632}" srcOrd="3" destOrd="0" presId="urn:microsoft.com/office/officeart/2008/layout/PictureStrips"/>
    <dgm:cxn modelId="{A483D7FB-AE59-48FC-A2F4-F517EC4FF36A}" type="presParOf" srcId="{8F34093C-844D-4BAB-B1EC-087898322692}" destId="{78F6AF34-EA55-47DA-954D-0289012A4A94}" srcOrd="4" destOrd="0" presId="urn:microsoft.com/office/officeart/2008/layout/PictureStrips"/>
    <dgm:cxn modelId="{4ED8B728-20D0-4E30-AB5B-7A9500045BB0}" type="presParOf" srcId="{78F6AF34-EA55-47DA-954D-0289012A4A94}" destId="{3BC7A32E-A55D-4699-BE5F-8CE8C6316138}" srcOrd="0" destOrd="0" presId="urn:microsoft.com/office/officeart/2008/layout/PictureStrips"/>
    <dgm:cxn modelId="{53FC943F-B8A5-4736-8D17-D034C7C52502}" type="presParOf" srcId="{78F6AF34-EA55-47DA-954D-0289012A4A94}" destId="{13D003ED-5715-4993-96F0-8DDB8D4E0A1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F87592-270E-4130-BDCD-1465CAEAE10F}" type="doc">
      <dgm:prSet loTypeId="urn:microsoft.com/office/officeart/2008/layout/PictureStrips" loCatId="list" qsTypeId="urn:microsoft.com/office/officeart/2005/8/quickstyle/simple4" qsCatId="simple" csTypeId="urn:microsoft.com/office/officeart/2005/8/colors/accent0_1" csCatId="mainScheme" phldr="1"/>
      <dgm:spPr/>
      <dgm:t>
        <a:bodyPr/>
        <a:lstStyle/>
        <a:p>
          <a:endParaRPr lang="de-DE"/>
        </a:p>
      </dgm:t>
    </dgm:pt>
    <dgm:pt modelId="{9D83B953-FD61-4B9B-B705-D66B5B283F2C}">
      <dgm:prSet phldrT="[Text]" custT="1"/>
      <dgm:spPr>
        <a:ln>
          <a:solidFill>
            <a:srgbClr val="006600"/>
          </a:solidFill>
        </a:ln>
      </dgm:spPr>
      <dgm:t>
        <a:bodyPr/>
        <a:lstStyle/>
        <a:p>
          <a:r>
            <a:rPr lang="de-DE" sz="2200" dirty="0" err="1" smtClean="0"/>
            <a:t>Esca</a:t>
          </a:r>
          <a:endParaRPr lang="de-DE" sz="2000" i="1" dirty="0"/>
        </a:p>
      </dgm:t>
    </dgm:pt>
    <dgm:pt modelId="{AAACA6DE-0DEC-415A-834A-4512DC9DEE21}" type="parTrans" cxnId="{3465AB54-B2AA-4C3E-B75C-830D4A94587A}">
      <dgm:prSet/>
      <dgm:spPr/>
      <dgm:t>
        <a:bodyPr/>
        <a:lstStyle/>
        <a:p>
          <a:endParaRPr lang="de-DE"/>
        </a:p>
      </dgm:t>
    </dgm:pt>
    <dgm:pt modelId="{957F4089-09CB-4138-A9A8-85CB7C7EFA59}" type="sibTrans" cxnId="{3465AB54-B2AA-4C3E-B75C-830D4A94587A}">
      <dgm:prSet/>
      <dgm:spPr/>
      <dgm:t>
        <a:bodyPr/>
        <a:lstStyle/>
        <a:p>
          <a:endParaRPr lang="de-DE"/>
        </a:p>
      </dgm:t>
    </dgm:pt>
    <dgm:pt modelId="{7B60FC4B-B099-4F19-9736-67AE5ED72579}">
      <dgm:prSet phldrT="[Text]" custT="1"/>
      <dgm:spPr>
        <a:ln>
          <a:solidFill>
            <a:srgbClr val="006600"/>
          </a:solidFill>
        </a:ln>
      </dgm:spPr>
      <dgm:t>
        <a:bodyPr/>
        <a:lstStyle/>
        <a:p>
          <a:r>
            <a:rPr lang="de-DE" sz="2200" dirty="0" err="1" smtClean="0"/>
            <a:t>Eutypiose</a:t>
          </a:r>
          <a:endParaRPr lang="de-DE" sz="2200" dirty="0" smtClean="0"/>
        </a:p>
        <a:p>
          <a:r>
            <a:rPr lang="de-DE" sz="2200" i="1" dirty="0" smtClean="0"/>
            <a:t>(</a:t>
          </a:r>
          <a:r>
            <a:rPr lang="de-DE" sz="2200" i="1" dirty="0" err="1" smtClean="0"/>
            <a:t>Eutyps</a:t>
          </a:r>
          <a:r>
            <a:rPr lang="de-DE" sz="2200" i="1" dirty="0" smtClean="0"/>
            <a:t> </a:t>
          </a:r>
          <a:r>
            <a:rPr lang="de-DE" sz="2200" i="1" dirty="0" err="1" smtClean="0"/>
            <a:t>lata</a:t>
          </a:r>
          <a:r>
            <a:rPr lang="de-DE" sz="2200" i="1" dirty="0" smtClean="0"/>
            <a:t>)</a:t>
          </a:r>
          <a:endParaRPr lang="de-DE" sz="2000" i="1" dirty="0"/>
        </a:p>
      </dgm:t>
    </dgm:pt>
    <dgm:pt modelId="{B9039A39-DA91-48E8-9D07-9CD2B2BB9F6D}" type="parTrans" cxnId="{1DA24CDA-F53E-4A78-A8CB-CF9C85D4BC3D}">
      <dgm:prSet/>
      <dgm:spPr/>
      <dgm:t>
        <a:bodyPr/>
        <a:lstStyle/>
        <a:p>
          <a:endParaRPr lang="de-DE"/>
        </a:p>
      </dgm:t>
    </dgm:pt>
    <dgm:pt modelId="{4E896422-B7F5-4C48-B01C-AA8D698FD385}" type="sibTrans" cxnId="{1DA24CDA-F53E-4A78-A8CB-CF9C85D4BC3D}">
      <dgm:prSet/>
      <dgm:spPr/>
      <dgm:t>
        <a:bodyPr/>
        <a:lstStyle/>
        <a:p>
          <a:endParaRPr lang="de-DE"/>
        </a:p>
      </dgm:t>
    </dgm:pt>
    <dgm:pt modelId="{ECFF150D-CE69-43F3-A874-3F39974FE7D3}">
      <dgm:prSet phldrT="[Text]" custT="1"/>
      <dgm:spPr>
        <a:solidFill>
          <a:schemeClr val="bg1">
            <a:alpha val="40000"/>
          </a:schemeClr>
        </a:solidFill>
        <a:ln>
          <a:solidFill>
            <a:schemeClr val="bg1"/>
          </a:solidFill>
        </a:ln>
      </dgm:spPr>
      <dgm:t>
        <a:bodyPr/>
        <a:lstStyle/>
        <a:p>
          <a:endParaRPr lang="de-DE" sz="2400" i="0" dirty="0"/>
        </a:p>
      </dgm:t>
    </dgm:pt>
    <dgm:pt modelId="{56FF98CD-EF75-4468-A15E-1CEB435AD2F3}" type="parTrans" cxnId="{50CEDD85-42E0-4531-9F87-9BD9779BC0CA}">
      <dgm:prSet/>
      <dgm:spPr/>
      <dgm:t>
        <a:bodyPr/>
        <a:lstStyle/>
        <a:p>
          <a:endParaRPr lang="de-DE"/>
        </a:p>
      </dgm:t>
    </dgm:pt>
    <dgm:pt modelId="{E8E75B1B-487F-451E-98B9-C4C5A099FAE1}" type="sibTrans" cxnId="{50CEDD85-42E0-4531-9F87-9BD9779BC0CA}">
      <dgm:prSet/>
      <dgm:spPr/>
      <dgm:t>
        <a:bodyPr/>
        <a:lstStyle/>
        <a:p>
          <a:endParaRPr lang="de-DE"/>
        </a:p>
      </dgm:t>
    </dgm:pt>
    <dgm:pt modelId="{8F34093C-844D-4BAB-B1EC-087898322692}" type="pres">
      <dgm:prSet presAssocID="{2EF87592-270E-4130-BDCD-1465CAEAE10F}" presName="Name0" presStyleCnt="0">
        <dgm:presLayoutVars>
          <dgm:dir/>
          <dgm:resizeHandles val="exact"/>
        </dgm:presLayoutVars>
      </dgm:prSet>
      <dgm:spPr/>
      <dgm:t>
        <a:bodyPr/>
        <a:lstStyle/>
        <a:p>
          <a:endParaRPr lang="de-DE"/>
        </a:p>
      </dgm:t>
    </dgm:pt>
    <dgm:pt modelId="{3DFAF293-A632-4726-98AF-46DCD7B9A28A}" type="pres">
      <dgm:prSet presAssocID="{9D83B953-FD61-4B9B-B705-D66B5B283F2C}" presName="composite" presStyleCnt="0"/>
      <dgm:spPr/>
    </dgm:pt>
    <dgm:pt modelId="{68E35508-1B04-445C-A18B-C5DF2ADB50F9}" type="pres">
      <dgm:prSet presAssocID="{9D83B953-FD61-4B9B-B705-D66B5B283F2C}" presName="rect1" presStyleLbl="trAlignAcc1" presStyleIdx="0" presStyleCnt="3">
        <dgm:presLayoutVars>
          <dgm:bulletEnabled val="1"/>
        </dgm:presLayoutVars>
      </dgm:prSet>
      <dgm:spPr/>
      <dgm:t>
        <a:bodyPr/>
        <a:lstStyle/>
        <a:p>
          <a:endParaRPr lang="de-DE"/>
        </a:p>
      </dgm:t>
    </dgm:pt>
    <dgm:pt modelId="{6A98A9B4-0E15-4061-A8F6-417EF3523F41}" type="pres">
      <dgm:prSet presAssocID="{9D83B953-FD61-4B9B-B705-D66B5B283F2C}"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2203ECC-13A8-433A-906F-8A2B3973D6D7}" type="pres">
      <dgm:prSet presAssocID="{957F4089-09CB-4138-A9A8-85CB7C7EFA59}" presName="sibTrans" presStyleCnt="0"/>
      <dgm:spPr/>
    </dgm:pt>
    <dgm:pt modelId="{59A11866-9C25-4861-B3A1-5C1E776FBB72}" type="pres">
      <dgm:prSet presAssocID="{7B60FC4B-B099-4F19-9736-67AE5ED72579}" presName="composite" presStyleCnt="0"/>
      <dgm:spPr/>
    </dgm:pt>
    <dgm:pt modelId="{F608174C-83AB-4185-BE6B-10C3309314A4}" type="pres">
      <dgm:prSet presAssocID="{7B60FC4B-B099-4F19-9736-67AE5ED72579}" presName="rect1" presStyleLbl="trAlignAcc1" presStyleIdx="1" presStyleCnt="3">
        <dgm:presLayoutVars>
          <dgm:bulletEnabled val="1"/>
        </dgm:presLayoutVars>
      </dgm:prSet>
      <dgm:spPr/>
      <dgm:t>
        <a:bodyPr/>
        <a:lstStyle/>
        <a:p>
          <a:endParaRPr lang="de-DE"/>
        </a:p>
      </dgm:t>
    </dgm:pt>
    <dgm:pt modelId="{5EBD59F4-0CD8-454C-B985-80875A3BDA41}" type="pres">
      <dgm:prSet presAssocID="{7B60FC4B-B099-4F19-9736-67AE5ED72579}" presName="rect2"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7328F6E9-D28A-4434-9D55-EC66CA5BE632}" type="pres">
      <dgm:prSet presAssocID="{4E896422-B7F5-4C48-B01C-AA8D698FD385}" presName="sibTrans" presStyleCnt="0"/>
      <dgm:spPr/>
    </dgm:pt>
    <dgm:pt modelId="{B36C5986-3CC6-4A8C-887F-69959999DB5B}" type="pres">
      <dgm:prSet presAssocID="{ECFF150D-CE69-43F3-A874-3F39974FE7D3}" presName="composite" presStyleCnt="0"/>
      <dgm:spPr/>
    </dgm:pt>
    <dgm:pt modelId="{3A40D28D-66D0-4F96-9C6F-C25AF99CC906}" type="pres">
      <dgm:prSet presAssocID="{ECFF150D-CE69-43F3-A874-3F39974FE7D3}" presName="rect1" presStyleLbl="trAlignAcc1" presStyleIdx="2" presStyleCnt="3">
        <dgm:presLayoutVars>
          <dgm:bulletEnabled val="1"/>
        </dgm:presLayoutVars>
      </dgm:prSet>
      <dgm:spPr/>
      <dgm:t>
        <a:bodyPr/>
        <a:lstStyle/>
        <a:p>
          <a:endParaRPr lang="de-DE"/>
        </a:p>
      </dgm:t>
    </dgm:pt>
    <dgm:pt modelId="{AE979B0C-54CB-492A-A574-308A2CC9E1F5}" type="pres">
      <dgm:prSet presAssocID="{ECFF150D-CE69-43F3-A874-3F39974FE7D3}" presName="rect2" presStyleLbl="fgImgPlace1" presStyleIdx="2" presStyleCnt="3"/>
      <dgm:spPr>
        <a:solidFill>
          <a:schemeClr val="bg1"/>
        </a:solidFill>
        <a:effectLst/>
      </dgm:spPr>
      <dgm:t>
        <a:bodyPr/>
        <a:lstStyle/>
        <a:p>
          <a:endParaRPr lang="de-DE"/>
        </a:p>
      </dgm:t>
    </dgm:pt>
  </dgm:ptLst>
  <dgm:cxnLst>
    <dgm:cxn modelId="{1DA24CDA-F53E-4A78-A8CB-CF9C85D4BC3D}" srcId="{2EF87592-270E-4130-BDCD-1465CAEAE10F}" destId="{7B60FC4B-B099-4F19-9736-67AE5ED72579}" srcOrd="1" destOrd="0" parTransId="{B9039A39-DA91-48E8-9D07-9CD2B2BB9F6D}" sibTransId="{4E896422-B7F5-4C48-B01C-AA8D698FD385}"/>
    <dgm:cxn modelId="{5419C35D-A57F-4962-90E5-A1427FD2961D}" type="presOf" srcId="{7B60FC4B-B099-4F19-9736-67AE5ED72579}" destId="{F608174C-83AB-4185-BE6B-10C3309314A4}" srcOrd="0" destOrd="0" presId="urn:microsoft.com/office/officeart/2008/layout/PictureStrips"/>
    <dgm:cxn modelId="{D47C6131-135A-4177-853A-F2C8FC2F349B}" type="presOf" srcId="{9D83B953-FD61-4B9B-B705-D66B5B283F2C}" destId="{68E35508-1B04-445C-A18B-C5DF2ADB50F9}" srcOrd="0" destOrd="0" presId="urn:microsoft.com/office/officeart/2008/layout/PictureStrips"/>
    <dgm:cxn modelId="{50CEDD85-42E0-4531-9F87-9BD9779BC0CA}" srcId="{2EF87592-270E-4130-BDCD-1465CAEAE10F}" destId="{ECFF150D-CE69-43F3-A874-3F39974FE7D3}" srcOrd="2" destOrd="0" parTransId="{56FF98CD-EF75-4468-A15E-1CEB435AD2F3}" sibTransId="{E8E75B1B-487F-451E-98B9-C4C5A099FAE1}"/>
    <dgm:cxn modelId="{3465AB54-B2AA-4C3E-B75C-830D4A94587A}" srcId="{2EF87592-270E-4130-BDCD-1465CAEAE10F}" destId="{9D83B953-FD61-4B9B-B705-D66B5B283F2C}" srcOrd="0" destOrd="0" parTransId="{AAACA6DE-0DEC-415A-834A-4512DC9DEE21}" sibTransId="{957F4089-09CB-4138-A9A8-85CB7C7EFA59}"/>
    <dgm:cxn modelId="{5B974E58-54E2-41A2-A6DB-7693B1AB8E4B}" type="presOf" srcId="{ECFF150D-CE69-43F3-A874-3F39974FE7D3}" destId="{3A40D28D-66D0-4F96-9C6F-C25AF99CC906}" srcOrd="0" destOrd="0" presId="urn:microsoft.com/office/officeart/2008/layout/PictureStrips"/>
    <dgm:cxn modelId="{726DCA6D-B497-4FCC-8D37-220E73FAF7BC}" type="presOf" srcId="{2EF87592-270E-4130-BDCD-1465CAEAE10F}" destId="{8F34093C-844D-4BAB-B1EC-087898322692}" srcOrd="0" destOrd="0" presId="urn:microsoft.com/office/officeart/2008/layout/PictureStrips"/>
    <dgm:cxn modelId="{58E6376D-0DCE-49BA-B605-79FF2087AD39}" type="presParOf" srcId="{8F34093C-844D-4BAB-B1EC-087898322692}" destId="{3DFAF293-A632-4726-98AF-46DCD7B9A28A}" srcOrd="0" destOrd="0" presId="urn:microsoft.com/office/officeart/2008/layout/PictureStrips"/>
    <dgm:cxn modelId="{82ABC6E8-C798-438E-8CAC-4455F746DACA}" type="presParOf" srcId="{3DFAF293-A632-4726-98AF-46DCD7B9A28A}" destId="{68E35508-1B04-445C-A18B-C5DF2ADB50F9}" srcOrd="0" destOrd="0" presId="urn:microsoft.com/office/officeart/2008/layout/PictureStrips"/>
    <dgm:cxn modelId="{065F72AB-A456-424F-B779-4BE39A493BDB}" type="presParOf" srcId="{3DFAF293-A632-4726-98AF-46DCD7B9A28A}" destId="{6A98A9B4-0E15-4061-A8F6-417EF3523F41}" srcOrd="1" destOrd="0" presId="urn:microsoft.com/office/officeart/2008/layout/PictureStrips"/>
    <dgm:cxn modelId="{32C73B40-810F-468B-AD95-9444155B316E}" type="presParOf" srcId="{8F34093C-844D-4BAB-B1EC-087898322692}" destId="{D2203ECC-13A8-433A-906F-8A2B3973D6D7}" srcOrd="1" destOrd="0" presId="urn:microsoft.com/office/officeart/2008/layout/PictureStrips"/>
    <dgm:cxn modelId="{7794BA24-5CCD-4BA5-A3F6-A82B4234BE97}" type="presParOf" srcId="{8F34093C-844D-4BAB-B1EC-087898322692}" destId="{59A11866-9C25-4861-B3A1-5C1E776FBB72}" srcOrd="2" destOrd="0" presId="urn:microsoft.com/office/officeart/2008/layout/PictureStrips"/>
    <dgm:cxn modelId="{AA837A15-B8D8-41DE-899B-7FD967BEF9E3}" type="presParOf" srcId="{59A11866-9C25-4861-B3A1-5C1E776FBB72}" destId="{F608174C-83AB-4185-BE6B-10C3309314A4}" srcOrd="0" destOrd="0" presId="urn:microsoft.com/office/officeart/2008/layout/PictureStrips"/>
    <dgm:cxn modelId="{14D56B69-BAE1-49A0-AA58-ADF907FDEAD9}" type="presParOf" srcId="{59A11866-9C25-4861-B3A1-5C1E776FBB72}" destId="{5EBD59F4-0CD8-454C-B985-80875A3BDA41}" srcOrd="1" destOrd="0" presId="urn:microsoft.com/office/officeart/2008/layout/PictureStrips"/>
    <dgm:cxn modelId="{905DA361-F080-460D-A194-30811291121E}" type="presParOf" srcId="{8F34093C-844D-4BAB-B1EC-087898322692}" destId="{7328F6E9-D28A-4434-9D55-EC66CA5BE632}" srcOrd="3" destOrd="0" presId="urn:microsoft.com/office/officeart/2008/layout/PictureStrips"/>
    <dgm:cxn modelId="{83381253-5B7C-411C-9982-2FC80EF178C9}" type="presParOf" srcId="{8F34093C-844D-4BAB-B1EC-087898322692}" destId="{B36C5986-3CC6-4A8C-887F-69959999DB5B}" srcOrd="4" destOrd="0" presId="urn:microsoft.com/office/officeart/2008/layout/PictureStrips"/>
    <dgm:cxn modelId="{B25736C7-CFEA-4B81-9DB4-785E5B24156E}" type="presParOf" srcId="{B36C5986-3CC6-4A8C-887F-69959999DB5B}" destId="{3A40D28D-66D0-4F96-9C6F-C25AF99CC906}" srcOrd="0" destOrd="0" presId="urn:microsoft.com/office/officeart/2008/layout/PictureStrips"/>
    <dgm:cxn modelId="{1AD578FD-0843-4A39-81C2-EBCDA9E1AF0F}" type="presParOf" srcId="{B36C5986-3CC6-4A8C-887F-69959999DB5B}" destId="{AE979B0C-54CB-492A-A574-308A2CC9E1F5}"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F87592-270E-4130-BDCD-1465CAEAE10F}" type="doc">
      <dgm:prSet loTypeId="urn:microsoft.com/office/officeart/2008/layout/PictureStrips" loCatId="list" qsTypeId="urn:microsoft.com/office/officeart/2005/8/quickstyle/simple4" qsCatId="simple" csTypeId="urn:microsoft.com/office/officeart/2005/8/colors/accent0_1" csCatId="mainScheme" phldr="1"/>
      <dgm:spPr/>
      <dgm:t>
        <a:bodyPr/>
        <a:lstStyle/>
        <a:p>
          <a:endParaRPr lang="de-DE"/>
        </a:p>
      </dgm:t>
    </dgm:pt>
    <dgm:pt modelId="{9D83B953-FD61-4B9B-B705-D66B5B283F2C}">
      <dgm:prSet phldrT="[Text]" custT="1"/>
      <dgm:spPr>
        <a:ln>
          <a:solidFill>
            <a:srgbClr val="006600"/>
          </a:solidFill>
        </a:ln>
      </dgm:spPr>
      <dgm:t>
        <a:bodyPr/>
        <a:lstStyle/>
        <a:p>
          <a:r>
            <a:rPr lang="de-DE" sz="2000" dirty="0" smtClean="0"/>
            <a:t>Raubmilben</a:t>
          </a:r>
          <a:endParaRPr lang="de-DE" sz="2000" i="1" dirty="0"/>
        </a:p>
      </dgm:t>
    </dgm:pt>
    <dgm:pt modelId="{AAACA6DE-0DEC-415A-834A-4512DC9DEE21}" type="parTrans" cxnId="{3465AB54-B2AA-4C3E-B75C-830D4A94587A}">
      <dgm:prSet/>
      <dgm:spPr/>
      <dgm:t>
        <a:bodyPr/>
        <a:lstStyle/>
        <a:p>
          <a:endParaRPr lang="de-DE"/>
        </a:p>
      </dgm:t>
    </dgm:pt>
    <dgm:pt modelId="{957F4089-09CB-4138-A9A8-85CB7C7EFA59}" type="sibTrans" cxnId="{3465AB54-B2AA-4C3E-B75C-830D4A94587A}">
      <dgm:prSet/>
      <dgm:spPr/>
      <dgm:t>
        <a:bodyPr/>
        <a:lstStyle/>
        <a:p>
          <a:endParaRPr lang="de-DE"/>
        </a:p>
      </dgm:t>
    </dgm:pt>
    <dgm:pt modelId="{AD439F01-5638-44E7-8536-75A9F0E21B9A}">
      <dgm:prSet phldrT="[Text]" custT="1"/>
      <dgm:spPr>
        <a:ln>
          <a:solidFill>
            <a:srgbClr val="006600"/>
          </a:solidFill>
        </a:ln>
      </dgm:spPr>
      <dgm:t>
        <a:bodyPr/>
        <a:lstStyle/>
        <a:p>
          <a:r>
            <a:rPr lang="de-DE" sz="2000" i="0" dirty="0" smtClean="0"/>
            <a:t>Kräuselmilben/ Pockenmilben</a:t>
          </a:r>
          <a:endParaRPr lang="de-DE" sz="2000" i="0" dirty="0"/>
        </a:p>
      </dgm:t>
    </dgm:pt>
    <dgm:pt modelId="{9F02E743-D819-4F41-BF39-5F10DDCB1751}" type="parTrans" cxnId="{DB5F491D-F650-403B-9628-DAB769302032}">
      <dgm:prSet/>
      <dgm:spPr/>
      <dgm:t>
        <a:bodyPr/>
        <a:lstStyle/>
        <a:p>
          <a:endParaRPr lang="de-DE"/>
        </a:p>
      </dgm:t>
    </dgm:pt>
    <dgm:pt modelId="{6AE3DDCB-A359-4DF5-BCFD-26C1B7B631A2}" type="sibTrans" cxnId="{DB5F491D-F650-403B-9628-DAB769302032}">
      <dgm:prSet/>
      <dgm:spPr/>
      <dgm:t>
        <a:bodyPr/>
        <a:lstStyle/>
        <a:p>
          <a:endParaRPr lang="de-DE"/>
        </a:p>
      </dgm:t>
    </dgm:pt>
    <dgm:pt modelId="{2CD67E83-9213-4CFD-B939-D9C11B0FFF7F}">
      <dgm:prSet phldrT="[Text]" custT="1"/>
      <dgm:spPr>
        <a:ln>
          <a:solidFill>
            <a:srgbClr val="006600"/>
          </a:solidFill>
        </a:ln>
      </dgm:spPr>
      <dgm:t>
        <a:bodyPr/>
        <a:lstStyle/>
        <a:p>
          <a:r>
            <a:rPr lang="de-DE" sz="2000" i="0" dirty="0" smtClean="0"/>
            <a:t>Spinnmilben</a:t>
          </a:r>
          <a:endParaRPr lang="de-DE" sz="2000" i="0" dirty="0"/>
        </a:p>
      </dgm:t>
    </dgm:pt>
    <dgm:pt modelId="{D0ACBB6B-33E1-4551-A4FF-72203DA4BC86}" type="parTrans" cxnId="{59E3D939-A6D1-4EC4-9752-D345205BB3BF}">
      <dgm:prSet/>
      <dgm:spPr/>
      <dgm:t>
        <a:bodyPr/>
        <a:lstStyle/>
        <a:p>
          <a:endParaRPr lang="de-DE"/>
        </a:p>
      </dgm:t>
    </dgm:pt>
    <dgm:pt modelId="{7D95EB68-D5B0-4B04-87FC-EBDA295F8AA4}" type="sibTrans" cxnId="{59E3D939-A6D1-4EC4-9752-D345205BB3BF}">
      <dgm:prSet/>
      <dgm:spPr/>
      <dgm:t>
        <a:bodyPr/>
        <a:lstStyle/>
        <a:p>
          <a:endParaRPr lang="de-DE"/>
        </a:p>
      </dgm:t>
    </dgm:pt>
    <dgm:pt modelId="{83C0BC98-0830-43D2-9D03-5E1690495013}">
      <dgm:prSet phldrT="[Text]" custT="1"/>
      <dgm:spPr>
        <a:ln>
          <a:solidFill>
            <a:srgbClr val="006600"/>
          </a:solidFill>
        </a:ln>
      </dgm:spPr>
      <dgm:t>
        <a:bodyPr/>
        <a:lstStyle/>
        <a:p>
          <a:r>
            <a:rPr lang="de-DE" sz="2000" i="0" dirty="0" smtClean="0"/>
            <a:t>Thripse / Wanzen</a:t>
          </a:r>
          <a:endParaRPr lang="de-DE" sz="2000" i="0" dirty="0"/>
        </a:p>
      </dgm:t>
    </dgm:pt>
    <dgm:pt modelId="{BBE24DF1-5FB2-4A19-A8F8-9873AD9B2E61}" type="parTrans" cxnId="{42D99F0F-78ED-4A8E-AFAE-38E6C029AA6D}">
      <dgm:prSet/>
      <dgm:spPr/>
      <dgm:t>
        <a:bodyPr/>
        <a:lstStyle/>
        <a:p>
          <a:endParaRPr lang="de-DE"/>
        </a:p>
      </dgm:t>
    </dgm:pt>
    <dgm:pt modelId="{D5311C78-88B6-4658-A98B-617020D545B2}" type="sibTrans" cxnId="{42D99F0F-78ED-4A8E-AFAE-38E6C029AA6D}">
      <dgm:prSet/>
      <dgm:spPr/>
      <dgm:t>
        <a:bodyPr/>
        <a:lstStyle/>
        <a:p>
          <a:endParaRPr lang="de-DE"/>
        </a:p>
      </dgm:t>
    </dgm:pt>
    <dgm:pt modelId="{8F34093C-844D-4BAB-B1EC-087898322692}" type="pres">
      <dgm:prSet presAssocID="{2EF87592-270E-4130-BDCD-1465CAEAE10F}" presName="Name0" presStyleCnt="0">
        <dgm:presLayoutVars>
          <dgm:dir/>
          <dgm:resizeHandles val="exact"/>
        </dgm:presLayoutVars>
      </dgm:prSet>
      <dgm:spPr/>
      <dgm:t>
        <a:bodyPr/>
        <a:lstStyle/>
        <a:p>
          <a:endParaRPr lang="de-DE"/>
        </a:p>
      </dgm:t>
    </dgm:pt>
    <dgm:pt modelId="{3DFAF293-A632-4726-98AF-46DCD7B9A28A}" type="pres">
      <dgm:prSet presAssocID="{9D83B953-FD61-4B9B-B705-D66B5B283F2C}" presName="composite" presStyleCnt="0"/>
      <dgm:spPr/>
    </dgm:pt>
    <dgm:pt modelId="{68E35508-1B04-445C-A18B-C5DF2ADB50F9}" type="pres">
      <dgm:prSet presAssocID="{9D83B953-FD61-4B9B-B705-D66B5B283F2C}" presName="rect1" presStyleLbl="trAlignAcc1" presStyleIdx="0" presStyleCnt="4">
        <dgm:presLayoutVars>
          <dgm:bulletEnabled val="1"/>
        </dgm:presLayoutVars>
      </dgm:prSet>
      <dgm:spPr/>
      <dgm:t>
        <a:bodyPr/>
        <a:lstStyle/>
        <a:p>
          <a:endParaRPr lang="de-DE"/>
        </a:p>
      </dgm:t>
    </dgm:pt>
    <dgm:pt modelId="{6A98A9B4-0E15-4061-A8F6-417EF3523F41}" type="pres">
      <dgm:prSet presAssocID="{9D83B953-FD61-4B9B-B705-D66B5B283F2C}" presName="rect2"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2203ECC-13A8-433A-906F-8A2B3973D6D7}" type="pres">
      <dgm:prSet presAssocID="{957F4089-09CB-4138-A9A8-85CB7C7EFA59}" presName="sibTrans" presStyleCnt="0"/>
      <dgm:spPr/>
    </dgm:pt>
    <dgm:pt modelId="{38226FEF-DC49-4C6C-87BE-3EDAC978B769}" type="pres">
      <dgm:prSet presAssocID="{2CD67E83-9213-4CFD-B939-D9C11B0FFF7F}" presName="composite" presStyleCnt="0"/>
      <dgm:spPr/>
    </dgm:pt>
    <dgm:pt modelId="{96518869-E883-4A30-A6DA-A13C24448094}" type="pres">
      <dgm:prSet presAssocID="{2CD67E83-9213-4CFD-B939-D9C11B0FFF7F}" presName="rect1" presStyleLbl="trAlignAcc1" presStyleIdx="1" presStyleCnt="4">
        <dgm:presLayoutVars>
          <dgm:bulletEnabled val="1"/>
        </dgm:presLayoutVars>
      </dgm:prSet>
      <dgm:spPr/>
      <dgm:t>
        <a:bodyPr/>
        <a:lstStyle/>
        <a:p>
          <a:endParaRPr lang="de-DE"/>
        </a:p>
      </dgm:t>
    </dgm:pt>
    <dgm:pt modelId="{0F2422D0-B7A9-4AFB-9FCC-84ABFF2D3202}" type="pres">
      <dgm:prSet presAssocID="{2CD67E83-9213-4CFD-B939-D9C11B0FFF7F}" presName="rect2"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2624913C-0A1B-4F77-B0C7-BC934BE54DD7}" type="pres">
      <dgm:prSet presAssocID="{7D95EB68-D5B0-4B04-87FC-EBDA295F8AA4}" presName="sibTrans" presStyleCnt="0"/>
      <dgm:spPr/>
    </dgm:pt>
    <dgm:pt modelId="{38056745-0805-456A-8FD2-C900F48FFBC5}" type="pres">
      <dgm:prSet presAssocID="{AD439F01-5638-44E7-8536-75A9F0E21B9A}" presName="composite" presStyleCnt="0"/>
      <dgm:spPr/>
    </dgm:pt>
    <dgm:pt modelId="{1C0A16AD-3A5D-4E05-B3E6-8FE4CB6DFB6F}" type="pres">
      <dgm:prSet presAssocID="{AD439F01-5638-44E7-8536-75A9F0E21B9A}" presName="rect1" presStyleLbl="trAlignAcc1" presStyleIdx="2" presStyleCnt="4">
        <dgm:presLayoutVars>
          <dgm:bulletEnabled val="1"/>
        </dgm:presLayoutVars>
      </dgm:prSet>
      <dgm:spPr/>
      <dgm:t>
        <a:bodyPr/>
        <a:lstStyle/>
        <a:p>
          <a:endParaRPr lang="de-DE"/>
        </a:p>
      </dgm:t>
    </dgm:pt>
    <dgm:pt modelId="{AA07A274-7454-4C29-BAA9-69AB43C06847}" type="pres">
      <dgm:prSet presAssocID="{AD439F01-5638-44E7-8536-75A9F0E21B9A}" presName="rect2"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4DE200EF-229E-47BD-AB32-B0C7C0CC964A}" type="pres">
      <dgm:prSet presAssocID="{6AE3DDCB-A359-4DF5-BCFD-26C1B7B631A2}" presName="sibTrans" presStyleCnt="0"/>
      <dgm:spPr/>
    </dgm:pt>
    <dgm:pt modelId="{AEF5C7B5-B9DF-42B3-81BF-27116EE5C959}" type="pres">
      <dgm:prSet presAssocID="{83C0BC98-0830-43D2-9D03-5E1690495013}" presName="composite" presStyleCnt="0"/>
      <dgm:spPr/>
    </dgm:pt>
    <dgm:pt modelId="{670FD885-A87B-4984-99E7-1E14756B9E44}" type="pres">
      <dgm:prSet presAssocID="{83C0BC98-0830-43D2-9D03-5E1690495013}" presName="rect1" presStyleLbl="trAlignAcc1" presStyleIdx="3" presStyleCnt="4">
        <dgm:presLayoutVars>
          <dgm:bulletEnabled val="1"/>
        </dgm:presLayoutVars>
      </dgm:prSet>
      <dgm:spPr/>
      <dgm:t>
        <a:bodyPr/>
        <a:lstStyle/>
        <a:p>
          <a:endParaRPr lang="de-DE"/>
        </a:p>
      </dgm:t>
    </dgm:pt>
    <dgm:pt modelId="{818F5B7B-6098-4879-8A67-110CC8A59F56}" type="pres">
      <dgm:prSet presAssocID="{83C0BC98-0830-43D2-9D03-5E1690495013}" presName="rect2"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Lst>
  <dgm:cxnLst>
    <dgm:cxn modelId="{DB5F491D-F650-403B-9628-DAB769302032}" srcId="{2EF87592-270E-4130-BDCD-1465CAEAE10F}" destId="{AD439F01-5638-44E7-8536-75A9F0E21B9A}" srcOrd="2" destOrd="0" parTransId="{9F02E743-D819-4F41-BF39-5F10DDCB1751}" sibTransId="{6AE3DDCB-A359-4DF5-BCFD-26C1B7B631A2}"/>
    <dgm:cxn modelId="{063FEBE1-B508-4A78-BF79-A023C4F5061F}" type="presOf" srcId="{9D83B953-FD61-4B9B-B705-D66B5B283F2C}" destId="{68E35508-1B04-445C-A18B-C5DF2ADB50F9}" srcOrd="0" destOrd="0" presId="urn:microsoft.com/office/officeart/2008/layout/PictureStrips"/>
    <dgm:cxn modelId="{42D99F0F-78ED-4A8E-AFAE-38E6C029AA6D}" srcId="{2EF87592-270E-4130-BDCD-1465CAEAE10F}" destId="{83C0BC98-0830-43D2-9D03-5E1690495013}" srcOrd="3" destOrd="0" parTransId="{BBE24DF1-5FB2-4A19-A8F8-9873AD9B2E61}" sibTransId="{D5311C78-88B6-4658-A98B-617020D545B2}"/>
    <dgm:cxn modelId="{A242BA76-B0B4-4165-9D15-9316601A6D04}" type="presOf" srcId="{2CD67E83-9213-4CFD-B939-D9C11B0FFF7F}" destId="{96518869-E883-4A30-A6DA-A13C24448094}" srcOrd="0" destOrd="0" presId="urn:microsoft.com/office/officeart/2008/layout/PictureStrips"/>
    <dgm:cxn modelId="{F40CA7F5-9FC6-45E3-998E-686C8F644924}" type="presOf" srcId="{AD439F01-5638-44E7-8536-75A9F0E21B9A}" destId="{1C0A16AD-3A5D-4E05-B3E6-8FE4CB6DFB6F}" srcOrd="0" destOrd="0" presId="urn:microsoft.com/office/officeart/2008/layout/PictureStrips"/>
    <dgm:cxn modelId="{3465AB54-B2AA-4C3E-B75C-830D4A94587A}" srcId="{2EF87592-270E-4130-BDCD-1465CAEAE10F}" destId="{9D83B953-FD61-4B9B-B705-D66B5B283F2C}" srcOrd="0" destOrd="0" parTransId="{AAACA6DE-0DEC-415A-834A-4512DC9DEE21}" sibTransId="{957F4089-09CB-4138-A9A8-85CB7C7EFA59}"/>
    <dgm:cxn modelId="{A43B0BE3-60A6-4756-B8A7-64729B2976CB}" type="presOf" srcId="{83C0BC98-0830-43D2-9D03-5E1690495013}" destId="{670FD885-A87B-4984-99E7-1E14756B9E44}" srcOrd="0" destOrd="0" presId="urn:microsoft.com/office/officeart/2008/layout/PictureStrips"/>
    <dgm:cxn modelId="{702AB9F5-EB10-4F2E-8BD5-D777CEEBBD72}" type="presOf" srcId="{2EF87592-270E-4130-BDCD-1465CAEAE10F}" destId="{8F34093C-844D-4BAB-B1EC-087898322692}" srcOrd="0" destOrd="0" presId="urn:microsoft.com/office/officeart/2008/layout/PictureStrips"/>
    <dgm:cxn modelId="{59E3D939-A6D1-4EC4-9752-D345205BB3BF}" srcId="{2EF87592-270E-4130-BDCD-1465CAEAE10F}" destId="{2CD67E83-9213-4CFD-B939-D9C11B0FFF7F}" srcOrd="1" destOrd="0" parTransId="{D0ACBB6B-33E1-4551-A4FF-72203DA4BC86}" sibTransId="{7D95EB68-D5B0-4B04-87FC-EBDA295F8AA4}"/>
    <dgm:cxn modelId="{E2FA98E3-792C-4293-9368-4882A28B825A}" type="presParOf" srcId="{8F34093C-844D-4BAB-B1EC-087898322692}" destId="{3DFAF293-A632-4726-98AF-46DCD7B9A28A}" srcOrd="0" destOrd="0" presId="urn:microsoft.com/office/officeart/2008/layout/PictureStrips"/>
    <dgm:cxn modelId="{892AD999-73E3-4E6E-A0DE-863F3FB1912E}" type="presParOf" srcId="{3DFAF293-A632-4726-98AF-46DCD7B9A28A}" destId="{68E35508-1B04-445C-A18B-C5DF2ADB50F9}" srcOrd="0" destOrd="0" presId="urn:microsoft.com/office/officeart/2008/layout/PictureStrips"/>
    <dgm:cxn modelId="{8F40C4A1-ED2D-4F83-A1AC-9A192C4BABCF}" type="presParOf" srcId="{3DFAF293-A632-4726-98AF-46DCD7B9A28A}" destId="{6A98A9B4-0E15-4061-A8F6-417EF3523F41}" srcOrd="1" destOrd="0" presId="urn:microsoft.com/office/officeart/2008/layout/PictureStrips"/>
    <dgm:cxn modelId="{54AD5A4B-23D7-4CC0-B4F1-806061E0AB7B}" type="presParOf" srcId="{8F34093C-844D-4BAB-B1EC-087898322692}" destId="{D2203ECC-13A8-433A-906F-8A2B3973D6D7}" srcOrd="1" destOrd="0" presId="urn:microsoft.com/office/officeart/2008/layout/PictureStrips"/>
    <dgm:cxn modelId="{666427AB-2993-42A8-91A0-5BA95F0B2ECE}" type="presParOf" srcId="{8F34093C-844D-4BAB-B1EC-087898322692}" destId="{38226FEF-DC49-4C6C-87BE-3EDAC978B769}" srcOrd="2" destOrd="0" presId="urn:microsoft.com/office/officeart/2008/layout/PictureStrips"/>
    <dgm:cxn modelId="{DDA7963D-E48B-4644-8463-C7E48DED4D85}" type="presParOf" srcId="{38226FEF-DC49-4C6C-87BE-3EDAC978B769}" destId="{96518869-E883-4A30-A6DA-A13C24448094}" srcOrd="0" destOrd="0" presId="urn:microsoft.com/office/officeart/2008/layout/PictureStrips"/>
    <dgm:cxn modelId="{23FCED8D-9764-4DA9-BA5F-3D1091F991B5}" type="presParOf" srcId="{38226FEF-DC49-4C6C-87BE-3EDAC978B769}" destId="{0F2422D0-B7A9-4AFB-9FCC-84ABFF2D3202}" srcOrd="1" destOrd="0" presId="urn:microsoft.com/office/officeart/2008/layout/PictureStrips"/>
    <dgm:cxn modelId="{832A5BBC-A475-4A7A-86A7-0258650D3B7D}" type="presParOf" srcId="{8F34093C-844D-4BAB-B1EC-087898322692}" destId="{2624913C-0A1B-4F77-B0C7-BC934BE54DD7}" srcOrd="3" destOrd="0" presId="urn:microsoft.com/office/officeart/2008/layout/PictureStrips"/>
    <dgm:cxn modelId="{6F64367F-DD0D-49F1-8C11-7C09F7355033}" type="presParOf" srcId="{8F34093C-844D-4BAB-B1EC-087898322692}" destId="{38056745-0805-456A-8FD2-C900F48FFBC5}" srcOrd="4" destOrd="0" presId="urn:microsoft.com/office/officeart/2008/layout/PictureStrips"/>
    <dgm:cxn modelId="{227F51A2-AF2C-4B3D-B305-42F89FC45C86}" type="presParOf" srcId="{38056745-0805-456A-8FD2-C900F48FFBC5}" destId="{1C0A16AD-3A5D-4E05-B3E6-8FE4CB6DFB6F}" srcOrd="0" destOrd="0" presId="urn:microsoft.com/office/officeart/2008/layout/PictureStrips"/>
    <dgm:cxn modelId="{E3A9BC08-FC42-47C0-A9B4-DF5A738857E4}" type="presParOf" srcId="{38056745-0805-456A-8FD2-C900F48FFBC5}" destId="{AA07A274-7454-4C29-BAA9-69AB43C06847}" srcOrd="1" destOrd="0" presId="urn:microsoft.com/office/officeart/2008/layout/PictureStrips"/>
    <dgm:cxn modelId="{0F741EA0-B4CB-4EFC-94E3-C37608E064CD}" type="presParOf" srcId="{8F34093C-844D-4BAB-B1EC-087898322692}" destId="{4DE200EF-229E-47BD-AB32-B0C7C0CC964A}" srcOrd="5" destOrd="0" presId="urn:microsoft.com/office/officeart/2008/layout/PictureStrips"/>
    <dgm:cxn modelId="{26605CD6-D3A8-4608-B9DC-873B685A6ECA}" type="presParOf" srcId="{8F34093C-844D-4BAB-B1EC-087898322692}" destId="{AEF5C7B5-B9DF-42B3-81BF-27116EE5C959}" srcOrd="6" destOrd="0" presId="urn:microsoft.com/office/officeart/2008/layout/PictureStrips"/>
    <dgm:cxn modelId="{C5F70A6B-B46A-45FA-A889-A291252F083B}" type="presParOf" srcId="{AEF5C7B5-B9DF-42B3-81BF-27116EE5C959}" destId="{670FD885-A87B-4984-99E7-1E14756B9E44}" srcOrd="0" destOrd="0" presId="urn:microsoft.com/office/officeart/2008/layout/PictureStrips"/>
    <dgm:cxn modelId="{D6BEFB30-43E7-402E-B61A-A710E1FF7B10}" type="presParOf" srcId="{AEF5C7B5-B9DF-42B3-81BF-27116EE5C959}" destId="{818F5B7B-6098-4879-8A67-110CC8A59F56}"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F87592-270E-4130-BDCD-1465CAEAE10F}" type="doc">
      <dgm:prSet loTypeId="urn:microsoft.com/office/officeart/2008/layout/PictureStrips" loCatId="list" qsTypeId="urn:microsoft.com/office/officeart/2005/8/quickstyle/simple4" qsCatId="simple" csTypeId="urn:microsoft.com/office/officeart/2005/8/colors/accent0_1" csCatId="mainScheme" phldr="1"/>
      <dgm:spPr/>
      <dgm:t>
        <a:bodyPr/>
        <a:lstStyle/>
        <a:p>
          <a:endParaRPr lang="de-DE"/>
        </a:p>
      </dgm:t>
    </dgm:pt>
    <dgm:pt modelId="{9D83B953-FD61-4B9B-B705-D66B5B283F2C}">
      <dgm:prSet phldrT="[Text]" custT="1"/>
      <dgm:spPr>
        <a:ln>
          <a:solidFill>
            <a:srgbClr val="006600"/>
          </a:solidFill>
        </a:ln>
      </dgm:spPr>
      <dgm:t>
        <a:bodyPr/>
        <a:lstStyle/>
        <a:p>
          <a:r>
            <a:rPr lang="de-DE" sz="2000" dirty="0" smtClean="0"/>
            <a:t>Knospenschädlinge</a:t>
          </a:r>
          <a:endParaRPr lang="de-DE" sz="2000" i="1" dirty="0"/>
        </a:p>
      </dgm:t>
    </dgm:pt>
    <dgm:pt modelId="{AAACA6DE-0DEC-415A-834A-4512DC9DEE21}" type="parTrans" cxnId="{3465AB54-B2AA-4C3E-B75C-830D4A94587A}">
      <dgm:prSet/>
      <dgm:spPr/>
      <dgm:t>
        <a:bodyPr/>
        <a:lstStyle/>
        <a:p>
          <a:endParaRPr lang="de-DE"/>
        </a:p>
      </dgm:t>
    </dgm:pt>
    <dgm:pt modelId="{957F4089-09CB-4138-A9A8-85CB7C7EFA59}" type="sibTrans" cxnId="{3465AB54-B2AA-4C3E-B75C-830D4A94587A}">
      <dgm:prSet/>
      <dgm:spPr/>
      <dgm:t>
        <a:bodyPr/>
        <a:lstStyle/>
        <a:p>
          <a:endParaRPr lang="de-DE"/>
        </a:p>
      </dgm:t>
    </dgm:pt>
    <dgm:pt modelId="{4ECA0A1F-D6DB-40B4-8E0E-B7D184B1247B}">
      <dgm:prSet phldrT="[Text]" custT="1"/>
      <dgm:spPr>
        <a:solidFill>
          <a:schemeClr val="bg1">
            <a:alpha val="40000"/>
          </a:schemeClr>
        </a:solidFill>
        <a:ln>
          <a:solidFill>
            <a:schemeClr val="bg1"/>
          </a:solidFill>
        </a:ln>
      </dgm:spPr>
      <dgm:t>
        <a:bodyPr/>
        <a:lstStyle/>
        <a:p>
          <a:endParaRPr lang="de-DE" sz="2000" i="0" dirty="0"/>
        </a:p>
      </dgm:t>
    </dgm:pt>
    <dgm:pt modelId="{297FF006-6607-4FFC-A3AD-8E85E1CF7055}" type="sibTrans" cxnId="{498B0C87-CA83-4D45-AE8E-701AB0D48F0C}">
      <dgm:prSet/>
      <dgm:spPr/>
      <dgm:t>
        <a:bodyPr/>
        <a:lstStyle/>
        <a:p>
          <a:endParaRPr lang="de-DE"/>
        </a:p>
      </dgm:t>
    </dgm:pt>
    <dgm:pt modelId="{89825B90-733D-4C30-A33C-601EA71AF925}" type="parTrans" cxnId="{498B0C87-CA83-4D45-AE8E-701AB0D48F0C}">
      <dgm:prSet/>
      <dgm:spPr/>
      <dgm:t>
        <a:bodyPr/>
        <a:lstStyle/>
        <a:p>
          <a:endParaRPr lang="de-DE"/>
        </a:p>
      </dgm:t>
    </dgm:pt>
    <dgm:pt modelId="{AD439F01-5638-44E7-8536-75A9F0E21B9A}">
      <dgm:prSet phldrT="[Text]" custT="1"/>
      <dgm:spPr>
        <a:solidFill>
          <a:schemeClr val="bg1">
            <a:alpha val="40000"/>
          </a:schemeClr>
        </a:solidFill>
        <a:ln>
          <a:solidFill>
            <a:schemeClr val="bg1"/>
          </a:solidFill>
        </a:ln>
      </dgm:spPr>
      <dgm:t>
        <a:bodyPr/>
        <a:lstStyle/>
        <a:p>
          <a:endParaRPr lang="de-DE" sz="2000" i="0" dirty="0"/>
        </a:p>
      </dgm:t>
    </dgm:pt>
    <dgm:pt modelId="{6AE3DDCB-A359-4DF5-BCFD-26C1B7B631A2}" type="sibTrans" cxnId="{DB5F491D-F650-403B-9628-DAB769302032}">
      <dgm:prSet/>
      <dgm:spPr/>
      <dgm:t>
        <a:bodyPr/>
        <a:lstStyle/>
        <a:p>
          <a:endParaRPr lang="de-DE"/>
        </a:p>
      </dgm:t>
    </dgm:pt>
    <dgm:pt modelId="{9F02E743-D819-4F41-BF39-5F10DDCB1751}" type="parTrans" cxnId="{DB5F491D-F650-403B-9628-DAB769302032}">
      <dgm:prSet/>
      <dgm:spPr/>
      <dgm:t>
        <a:bodyPr/>
        <a:lstStyle/>
        <a:p>
          <a:endParaRPr lang="de-DE"/>
        </a:p>
      </dgm:t>
    </dgm:pt>
    <dgm:pt modelId="{8F34093C-844D-4BAB-B1EC-087898322692}" type="pres">
      <dgm:prSet presAssocID="{2EF87592-270E-4130-BDCD-1465CAEAE10F}" presName="Name0" presStyleCnt="0">
        <dgm:presLayoutVars>
          <dgm:dir/>
          <dgm:resizeHandles val="exact"/>
        </dgm:presLayoutVars>
      </dgm:prSet>
      <dgm:spPr/>
      <dgm:t>
        <a:bodyPr/>
        <a:lstStyle/>
        <a:p>
          <a:endParaRPr lang="de-DE"/>
        </a:p>
      </dgm:t>
    </dgm:pt>
    <dgm:pt modelId="{3DFAF293-A632-4726-98AF-46DCD7B9A28A}" type="pres">
      <dgm:prSet presAssocID="{9D83B953-FD61-4B9B-B705-D66B5B283F2C}" presName="composite" presStyleCnt="0"/>
      <dgm:spPr/>
    </dgm:pt>
    <dgm:pt modelId="{68E35508-1B04-445C-A18B-C5DF2ADB50F9}" type="pres">
      <dgm:prSet presAssocID="{9D83B953-FD61-4B9B-B705-D66B5B283F2C}" presName="rect1" presStyleLbl="trAlignAcc1" presStyleIdx="0" presStyleCnt="3">
        <dgm:presLayoutVars>
          <dgm:bulletEnabled val="1"/>
        </dgm:presLayoutVars>
      </dgm:prSet>
      <dgm:spPr/>
      <dgm:t>
        <a:bodyPr/>
        <a:lstStyle/>
        <a:p>
          <a:endParaRPr lang="de-DE"/>
        </a:p>
      </dgm:t>
    </dgm:pt>
    <dgm:pt modelId="{6A98A9B4-0E15-4061-A8F6-417EF3523F41}" type="pres">
      <dgm:prSet presAssocID="{9D83B953-FD61-4B9B-B705-D66B5B283F2C}"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2203ECC-13A8-433A-906F-8A2B3973D6D7}" type="pres">
      <dgm:prSet presAssocID="{957F4089-09CB-4138-A9A8-85CB7C7EFA59}" presName="sibTrans" presStyleCnt="0"/>
      <dgm:spPr/>
    </dgm:pt>
    <dgm:pt modelId="{175C68C2-66A6-4802-9AB6-17781C44477F}" type="pres">
      <dgm:prSet presAssocID="{4ECA0A1F-D6DB-40B4-8E0E-B7D184B1247B}" presName="composite" presStyleCnt="0"/>
      <dgm:spPr/>
    </dgm:pt>
    <dgm:pt modelId="{9BB42989-0D62-420F-A535-DD0D35709344}" type="pres">
      <dgm:prSet presAssocID="{4ECA0A1F-D6DB-40B4-8E0E-B7D184B1247B}" presName="rect1" presStyleLbl="trAlignAcc1" presStyleIdx="1" presStyleCnt="3">
        <dgm:presLayoutVars>
          <dgm:bulletEnabled val="1"/>
        </dgm:presLayoutVars>
      </dgm:prSet>
      <dgm:spPr/>
      <dgm:t>
        <a:bodyPr/>
        <a:lstStyle/>
        <a:p>
          <a:endParaRPr lang="de-DE"/>
        </a:p>
      </dgm:t>
    </dgm:pt>
    <dgm:pt modelId="{44964C8B-ADD7-4C0F-9911-CD1C1796E666}" type="pres">
      <dgm:prSet presAssocID="{4ECA0A1F-D6DB-40B4-8E0E-B7D184B1247B}" presName="rect2" presStyleLbl="fgImgPlace1" presStyleIdx="1" presStyleCnt="3"/>
      <dgm:spPr>
        <a:solidFill>
          <a:schemeClr val="bg1"/>
        </a:solidFill>
        <a:ln>
          <a:solidFill>
            <a:schemeClr val="bg1"/>
          </a:solidFill>
        </a:ln>
        <a:effectLst/>
      </dgm:spPr>
    </dgm:pt>
    <dgm:pt modelId="{7770BC6F-8C63-4818-9BE3-DC2AEA292538}" type="pres">
      <dgm:prSet presAssocID="{297FF006-6607-4FFC-A3AD-8E85E1CF7055}" presName="sibTrans" presStyleCnt="0"/>
      <dgm:spPr/>
    </dgm:pt>
    <dgm:pt modelId="{38056745-0805-456A-8FD2-C900F48FFBC5}" type="pres">
      <dgm:prSet presAssocID="{AD439F01-5638-44E7-8536-75A9F0E21B9A}" presName="composite" presStyleCnt="0"/>
      <dgm:spPr/>
    </dgm:pt>
    <dgm:pt modelId="{1C0A16AD-3A5D-4E05-B3E6-8FE4CB6DFB6F}" type="pres">
      <dgm:prSet presAssocID="{AD439F01-5638-44E7-8536-75A9F0E21B9A}" presName="rect1" presStyleLbl="trAlignAcc1" presStyleIdx="2" presStyleCnt="3" custLinFactNeighborX="198" custLinFactNeighborY="-3800">
        <dgm:presLayoutVars>
          <dgm:bulletEnabled val="1"/>
        </dgm:presLayoutVars>
      </dgm:prSet>
      <dgm:spPr/>
      <dgm:t>
        <a:bodyPr/>
        <a:lstStyle/>
        <a:p>
          <a:endParaRPr lang="de-DE"/>
        </a:p>
      </dgm:t>
    </dgm:pt>
    <dgm:pt modelId="{AA07A274-7454-4C29-BAA9-69AB43C06847}" type="pres">
      <dgm:prSet presAssocID="{AD439F01-5638-44E7-8536-75A9F0E21B9A}" presName="rect2" presStyleLbl="fgImgPlace1" presStyleIdx="2" presStyleCnt="3"/>
      <dgm:spPr>
        <a:solidFill>
          <a:schemeClr val="bg1"/>
        </a:solidFill>
        <a:ln>
          <a:solidFill>
            <a:schemeClr val="bg1"/>
          </a:solidFill>
        </a:ln>
        <a:effectLst/>
      </dgm:spPr>
    </dgm:pt>
  </dgm:ptLst>
  <dgm:cxnLst>
    <dgm:cxn modelId="{DB5F491D-F650-403B-9628-DAB769302032}" srcId="{2EF87592-270E-4130-BDCD-1465CAEAE10F}" destId="{AD439F01-5638-44E7-8536-75A9F0E21B9A}" srcOrd="2" destOrd="0" parTransId="{9F02E743-D819-4F41-BF39-5F10DDCB1751}" sibTransId="{6AE3DDCB-A359-4DF5-BCFD-26C1B7B631A2}"/>
    <dgm:cxn modelId="{31EB913E-7D10-4A9F-9CF2-AC04636C0807}" type="presOf" srcId="{9D83B953-FD61-4B9B-B705-D66B5B283F2C}" destId="{68E35508-1B04-445C-A18B-C5DF2ADB50F9}" srcOrd="0" destOrd="0" presId="urn:microsoft.com/office/officeart/2008/layout/PictureStrips"/>
    <dgm:cxn modelId="{285CA5E2-DFA6-46F5-B8E1-0F87BB01A2F9}" type="presOf" srcId="{2EF87592-270E-4130-BDCD-1465CAEAE10F}" destId="{8F34093C-844D-4BAB-B1EC-087898322692}" srcOrd="0" destOrd="0" presId="urn:microsoft.com/office/officeart/2008/layout/PictureStrips"/>
    <dgm:cxn modelId="{28864985-1422-4D73-AF35-689E75204F2D}" type="presOf" srcId="{AD439F01-5638-44E7-8536-75A9F0E21B9A}" destId="{1C0A16AD-3A5D-4E05-B3E6-8FE4CB6DFB6F}" srcOrd="0" destOrd="0" presId="urn:microsoft.com/office/officeart/2008/layout/PictureStrips"/>
    <dgm:cxn modelId="{3465AB54-B2AA-4C3E-B75C-830D4A94587A}" srcId="{2EF87592-270E-4130-BDCD-1465CAEAE10F}" destId="{9D83B953-FD61-4B9B-B705-D66B5B283F2C}" srcOrd="0" destOrd="0" parTransId="{AAACA6DE-0DEC-415A-834A-4512DC9DEE21}" sibTransId="{957F4089-09CB-4138-A9A8-85CB7C7EFA59}"/>
    <dgm:cxn modelId="{87A705F0-4D32-4537-B7FD-265AC0DE23B4}" type="presOf" srcId="{4ECA0A1F-D6DB-40B4-8E0E-B7D184B1247B}" destId="{9BB42989-0D62-420F-A535-DD0D35709344}" srcOrd="0" destOrd="0" presId="urn:microsoft.com/office/officeart/2008/layout/PictureStrips"/>
    <dgm:cxn modelId="{498B0C87-CA83-4D45-AE8E-701AB0D48F0C}" srcId="{2EF87592-270E-4130-BDCD-1465CAEAE10F}" destId="{4ECA0A1F-D6DB-40B4-8E0E-B7D184B1247B}" srcOrd="1" destOrd="0" parTransId="{89825B90-733D-4C30-A33C-601EA71AF925}" sibTransId="{297FF006-6607-4FFC-A3AD-8E85E1CF7055}"/>
    <dgm:cxn modelId="{EC68AFBE-5DCE-42BE-8FF8-41F9FC9B2B4C}" type="presParOf" srcId="{8F34093C-844D-4BAB-B1EC-087898322692}" destId="{3DFAF293-A632-4726-98AF-46DCD7B9A28A}" srcOrd="0" destOrd="0" presId="urn:microsoft.com/office/officeart/2008/layout/PictureStrips"/>
    <dgm:cxn modelId="{CD6D242C-0B5B-4574-B328-BC31D796C497}" type="presParOf" srcId="{3DFAF293-A632-4726-98AF-46DCD7B9A28A}" destId="{68E35508-1B04-445C-A18B-C5DF2ADB50F9}" srcOrd="0" destOrd="0" presId="urn:microsoft.com/office/officeart/2008/layout/PictureStrips"/>
    <dgm:cxn modelId="{B31E7292-C660-42EF-906F-41C844206003}" type="presParOf" srcId="{3DFAF293-A632-4726-98AF-46DCD7B9A28A}" destId="{6A98A9B4-0E15-4061-A8F6-417EF3523F41}" srcOrd="1" destOrd="0" presId="urn:microsoft.com/office/officeart/2008/layout/PictureStrips"/>
    <dgm:cxn modelId="{C805734C-FCFD-4A2E-B6CC-071103BEE1AE}" type="presParOf" srcId="{8F34093C-844D-4BAB-B1EC-087898322692}" destId="{D2203ECC-13A8-433A-906F-8A2B3973D6D7}" srcOrd="1" destOrd="0" presId="urn:microsoft.com/office/officeart/2008/layout/PictureStrips"/>
    <dgm:cxn modelId="{D20CCD41-0B56-4552-A2D0-1661A39D3020}" type="presParOf" srcId="{8F34093C-844D-4BAB-B1EC-087898322692}" destId="{175C68C2-66A6-4802-9AB6-17781C44477F}" srcOrd="2" destOrd="0" presId="urn:microsoft.com/office/officeart/2008/layout/PictureStrips"/>
    <dgm:cxn modelId="{8111084A-5E35-4375-89DF-24426D3B4255}" type="presParOf" srcId="{175C68C2-66A6-4802-9AB6-17781C44477F}" destId="{9BB42989-0D62-420F-A535-DD0D35709344}" srcOrd="0" destOrd="0" presId="urn:microsoft.com/office/officeart/2008/layout/PictureStrips"/>
    <dgm:cxn modelId="{C882E5A2-308A-4FD5-AD82-5EFAA14F4F45}" type="presParOf" srcId="{175C68C2-66A6-4802-9AB6-17781C44477F}" destId="{44964C8B-ADD7-4C0F-9911-CD1C1796E666}" srcOrd="1" destOrd="0" presId="urn:microsoft.com/office/officeart/2008/layout/PictureStrips"/>
    <dgm:cxn modelId="{6A017E6C-316A-4C5D-A693-BB4787121E4A}" type="presParOf" srcId="{8F34093C-844D-4BAB-B1EC-087898322692}" destId="{7770BC6F-8C63-4818-9BE3-DC2AEA292538}" srcOrd="3" destOrd="0" presId="urn:microsoft.com/office/officeart/2008/layout/PictureStrips"/>
    <dgm:cxn modelId="{ADB1FA6B-7D3E-4F6E-BCE0-537D6E3257FD}" type="presParOf" srcId="{8F34093C-844D-4BAB-B1EC-087898322692}" destId="{38056745-0805-456A-8FD2-C900F48FFBC5}" srcOrd="4" destOrd="0" presId="urn:microsoft.com/office/officeart/2008/layout/PictureStrips"/>
    <dgm:cxn modelId="{9E52C2AD-3C01-440B-8B1C-D0CFDA03190B}" type="presParOf" srcId="{38056745-0805-456A-8FD2-C900F48FFBC5}" destId="{1C0A16AD-3A5D-4E05-B3E6-8FE4CB6DFB6F}" srcOrd="0" destOrd="0" presId="urn:microsoft.com/office/officeart/2008/layout/PictureStrips"/>
    <dgm:cxn modelId="{2DF6E4A5-5848-4DA0-ABF6-A124066D5435}" type="presParOf" srcId="{38056745-0805-456A-8FD2-C900F48FFBC5}" destId="{AA07A274-7454-4C29-BAA9-69AB43C0684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EF87592-270E-4130-BDCD-1465CAEAE10F}" type="doc">
      <dgm:prSet loTypeId="urn:microsoft.com/office/officeart/2008/layout/PictureStrips" loCatId="list" qsTypeId="urn:microsoft.com/office/officeart/2005/8/quickstyle/simple4" qsCatId="simple" csTypeId="urn:microsoft.com/office/officeart/2005/8/colors/accent0_1" csCatId="mainScheme" phldr="1"/>
      <dgm:spPr/>
      <dgm:t>
        <a:bodyPr/>
        <a:lstStyle/>
        <a:p>
          <a:endParaRPr lang="de-DE"/>
        </a:p>
      </dgm:t>
    </dgm:pt>
    <dgm:pt modelId="{9D83B953-FD61-4B9B-B705-D66B5B283F2C}">
      <dgm:prSet phldrT="[Text]" custT="1"/>
      <dgm:spPr>
        <a:solidFill>
          <a:schemeClr val="bg1">
            <a:alpha val="40000"/>
          </a:schemeClr>
        </a:solidFill>
        <a:ln>
          <a:solidFill>
            <a:schemeClr val="bg1"/>
          </a:solidFill>
        </a:ln>
      </dgm:spPr>
      <dgm:t>
        <a:bodyPr/>
        <a:lstStyle/>
        <a:p>
          <a:endParaRPr lang="de-DE" sz="2000" i="1" dirty="0"/>
        </a:p>
      </dgm:t>
    </dgm:pt>
    <dgm:pt modelId="{AAACA6DE-0DEC-415A-834A-4512DC9DEE21}" type="parTrans" cxnId="{3465AB54-B2AA-4C3E-B75C-830D4A94587A}">
      <dgm:prSet/>
      <dgm:spPr/>
      <dgm:t>
        <a:bodyPr/>
        <a:lstStyle/>
        <a:p>
          <a:endParaRPr lang="de-DE"/>
        </a:p>
      </dgm:t>
    </dgm:pt>
    <dgm:pt modelId="{957F4089-09CB-4138-A9A8-85CB7C7EFA59}" type="sibTrans" cxnId="{3465AB54-B2AA-4C3E-B75C-830D4A94587A}">
      <dgm:prSet/>
      <dgm:spPr/>
      <dgm:t>
        <a:bodyPr/>
        <a:lstStyle/>
        <a:p>
          <a:endParaRPr lang="de-DE"/>
        </a:p>
      </dgm:t>
    </dgm:pt>
    <dgm:pt modelId="{4ECA0A1F-D6DB-40B4-8E0E-B7D184B1247B}">
      <dgm:prSet phldrT="[Text]" custT="1"/>
      <dgm:spPr>
        <a:solidFill>
          <a:schemeClr val="bg1">
            <a:alpha val="40000"/>
          </a:schemeClr>
        </a:solidFill>
        <a:ln>
          <a:solidFill>
            <a:schemeClr val="bg1"/>
          </a:solidFill>
        </a:ln>
      </dgm:spPr>
      <dgm:t>
        <a:bodyPr/>
        <a:lstStyle/>
        <a:p>
          <a:r>
            <a:rPr lang="de-DE" sz="2000" i="0" dirty="0" smtClean="0"/>
            <a:t>Traubenwickler</a:t>
          </a:r>
          <a:endParaRPr lang="de-DE" sz="2000" i="0" dirty="0"/>
        </a:p>
      </dgm:t>
    </dgm:pt>
    <dgm:pt modelId="{297FF006-6607-4FFC-A3AD-8E85E1CF7055}" type="sibTrans" cxnId="{498B0C87-CA83-4D45-AE8E-701AB0D48F0C}">
      <dgm:prSet/>
      <dgm:spPr/>
      <dgm:t>
        <a:bodyPr/>
        <a:lstStyle/>
        <a:p>
          <a:endParaRPr lang="de-DE"/>
        </a:p>
      </dgm:t>
    </dgm:pt>
    <dgm:pt modelId="{89825B90-733D-4C30-A33C-601EA71AF925}" type="parTrans" cxnId="{498B0C87-CA83-4D45-AE8E-701AB0D48F0C}">
      <dgm:prSet/>
      <dgm:spPr/>
      <dgm:t>
        <a:bodyPr/>
        <a:lstStyle/>
        <a:p>
          <a:endParaRPr lang="de-DE"/>
        </a:p>
      </dgm:t>
    </dgm:pt>
    <dgm:pt modelId="{AD439F01-5638-44E7-8536-75A9F0E21B9A}">
      <dgm:prSet phldrT="[Text]" custT="1"/>
      <dgm:spPr>
        <a:solidFill>
          <a:schemeClr val="bg1">
            <a:alpha val="40000"/>
          </a:schemeClr>
        </a:solidFill>
        <a:ln>
          <a:solidFill>
            <a:schemeClr val="bg1"/>
          </a:solidFill>
        </a:ln>
      </dgm:spPr>
      <dgm:t>
        <a:bodyPr/>
        <a:lstStyle/>
        <a:p>
          <a:endParaRPr lang="de-DE" sz="2000" i="0" dirty="0"/>
        </a:p>
      </dgm:t>
    </dgm:pt>
    <dgm:pt modelId="{6AE3DDCB-A359-4DF5-BCFD-26C1B7B631A2}" type="sibTrans" cxnId="{DB5F491D-F650-403B-9628-DAB769302032}">
      <dgm:prSet/>
      <dgm:spPr/>
      <dgm:t>
        <a:bodyPr/>
        <a:lstStyle/>
        <a:p>
          <a:endParaRPr lang="de-DE"/>
        </a:p>
      </dgm:t>
    </dgm:pt>
    <dgm:pt modelId="{9F02E743-D819-4F41-BF39-5F10DDCB1751}" type="parTrans" cxnId="{DB5F491D-F650-403B-9628-DAB769302032}">
      <dgm:prSet/>
      <dgm:spPr/>
      <dgm:t>
        <a:bodyPr/>
        <a:lstStyle/>
        <a:p>
          <a:endParaRPr lang="de-DE"/>
        </a:p>
      </dgm:t>
    </dgm:pt>
    <dgm:pt modelId="{8F34093C-844D-4BAB-B1EC-087898322692}" type="pres">
      <dgm:prSet presAssocID="{2EF87592-270E-4130-BDCD-1465CAEAE10F}" presName="Name0" presStyleCnt="0">
        <dgm:presLayoutVars>
          <dgm:dir/>
          <dgm:resizeHandles val="exact"/>
        </dgm:presLayoutVars>
      </dgm:prSet>
      <dgm:spPr/>
      <dgm:t>
        <a:bodyPr/>
        <a:lstStyle/>
        <a:p>
          <a:endParaRPr lang="de-DE"/>
        </a:p>
      </dgm:t>
    </dgm:pt>
    <dgm:pt modelId="{175C68C2-66A6-4802-9AB6-17781C44477F}" type="pres">
      <dgm:prSet presAssocID="{4ECA0A1F-D6DB-40B4-8E0E-B7D184B1247B}" presName="composite" presStyleCnt="0"/>
      <dgm:spPr/>
    </dgm:pt>
    <dgm:pt modelId="{9BB42989-0D62-420F-A535-DD0D35709344}" type="pres">
      <dgm:prSet presAssocID="{4ECA0A1F-D6DB-40B4-8E0E-B7D184B1247B}" presName="rect1" presStyleLbl="trAlignAcc1" presStyleIdx="0" presStyleCnt="3">
        <dgm:presLayoutVars>
          <dgm:bulletEnabled val="1"/>
        </dgm:presLayoutVars>
      </dgm:prSet>
      <dgm:spPr/>
      <dgm:t>
        <a:bodyPr/>
        <a:lstStyle/>
        <a:p>
          <a:endParaRPr lang="de-DE"/>
        </a:p>
      </dgm:t>
    </dgm:pt>
    <dgm:pt modelId="{44964C8B-ADD7-4C0F-9911-CD1C1796E666}" type="pres">
      <dgm:prSet presAssocID="{4ECA0A1F-D6DB-40B4-8E0E-B7D184B1247B}"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chemeClr val="bg1"/>
          </a:solidFill>
        </a:ln>
        <a:effectLst/>
      </dgm:spPr>
      <dgm:t>
        <a:bodyPr/>
        <a:lstStyle/>
        <a:p>
          <a:endParaRPr lang="de-DE"/>
        </a:p>
      </dgm:t>
    </dgm:pt>
    <dgm:pt modelId="{7770BC6F-8C63-4818-9BE3-DC2AEA292538}" type="pres">
      <dgm:prSet presAssocID="{297FF006-6607-4FFC-A3AD-8E85E1CF7055}" presName="sibTrans" presStyleCnt="0"/>
      <dgm:spPr/>
    </dgm:pt>
    <dgm:pt modelId="{3DFAF293-A632-4726-98AF-46DCD7B9A28A}" type="pres">
      <dgm:prSet presAssocID="{9D83B953-FD61-4B9B-B705-D66B5B283F2C}" presName="composite" presStyleCnt="0"/>
      <dgm:spPr/>
    </dgm:pt>
    <dgm:pt modelId="{68E35508-1B04-445C-A18B-C5DF2ADB50F9}" type="pres">
      <dgm:prSet presAssocID="{9D83B953-FD61-4B9B-B705-D66B5B283F2C}" presName="rect1" presStyleLbl="trAlignAcc1" presStyleIdx="1" presStyleCnt="3">
        <dgm:presLayoutVars>
          <dgm:bulletEnabled val="1"/>
        </dgm:presLayoutVars>
      </dgm:prSet>
      <dgm:spPr/>
      <dgm:t>
        <a:bodyPr/>
        <a:lstStyle/>
        <a:p>
          <a:endParaRPr lang="de-DE"/>
        </a:p>
      </dgm:t>
    </dgm:pt>
    <dgm:pt modelId="{6A98A9B4-0E15-4061-A8F6-417EF3523F41}" type="pres">
      <dgm:prSet presAssocID="{9D83B953-FD61-4B9B-B705-D66B5B283F2C}" presName="rect2" presStyleLbl="fgImgPlace1" presStyleIdx="1" presStyleCnt="3"/>
      <dgm:spPr>
        <a:solidFill>
          <a:schemeClr val="bg1"/>
        </a:solidFill>
        <a:effectLst/>
      </dgm:spPr>
      <dgm:t>
        <a:bodyPr/>
        <a:lstStyle/>
        <a:p>
          <a:endParaRPr lang="de-DE"/>
        </a:p>
      </dgm:t>
    </dgm:pt>
    <dgm:pt modelId="{D2203ECC-13A8-433A-906F-8A2B3973D6D7}" type="pres">
      <dgm:prSet presAssocID="{957F4089-09CB-4138-A9A8-85CB7C7EFA59}" presName="sibTrans" presStyleCnt="0"/>
      <dgm:spPr/>
    </dgm:pt>
    <dgm:pt modelId="{38056745-0805-456A-8FD2-C900F48FFBC5}" type="pres">
      <dgm:prSet presAssocID="{AD439F01-5638-44E7-8536-75A9F0E21B9A}" presName="composite" presStyleCnt="0"/>
      <dgm:spPr/>
    </dgm:pt>
    <dgm:pt modelId="{1C0A16AD-3A5D-4E05-B3E6-8FE4CB6DFB6F}" type="pres">
      <dgm:prSet presAssocID="{AD439F01-5638-44E7-8536-75A9F0E21B9A}" presName="rect1" presStyleLbl="trAlignAcc1" presStyleIdx="2" presStyleCnt="3" custLinFactNeighborX="198" custLinFactNeighborY="-3800">
        <dgm:presLayoutVars>
          <dgm:bulletEnabled val="1"/>
        </dgm:presLayoutVars>
      </dgm:prSet>
      <dgm:spPr/>
      <dgm:t>
        <a:bodyPr/>
        <a:lstStyle/>
        <a:p>
          <a:endParaRPr lang="de-DE"/>
        </a:p>
      </dgm:t>
    </dgm:pt>
    <dgm:pt modelId="{AA07A274-7454-4C29-BAA9-69AB43C06847}" type="pres">
      <dgm:prSet presAssocID="{AD439F01-5638-44E7-8536-75A9F0E21B9A}" presName="rect2" presStyleLbl="fgImgPlace1" presStyleIdx="2" presStyleCnt="3"/>
      <dgm:spPr>
        <a:solidFill>
          <a:schemeClr val="bg1"/>
        </a:solidFill>
        <a:ln>
          <a:solidFill>
            <a:schemeClr val="bg1"/>
          </a:solidFill>
        </a:ln>
        <a:effectLst/>
      </dgm:spPr>
    </dgm:pt>
  </dgm:ptLst>
  <dgm:cxnLst>
    <dgm:cxn modelId="{3465AB54-B2AA-4C3E-B75C-830D4A94587A}" srcId="{2EF87592-270E-4130-BDCD-1465CAEAE10F}" destId="{9D83B953-FD61-4B9B-B705-D66B5B283F2C}" srcOrd="1" destOrd="0" parTransId="{AAACA6DE-0DEC-415A-834A-4512DC9DEE21}" sibTransId="{957F4089-09CB-4138-A9A8-85CB7C7EFA59}"/>
    <dgm:cxn modelId="{498B0C87-CA83-4D45-AE8E-701AB0D48F0C}" srcId="{2EF87592-270E-4130-BDCD-1465CAEAE10F}" destId="{4ECA0A1F-D6DB-40B4-8E0E-B7D184B1247B}" srcOrd="0" destOrd="0" parTransId="{89825B90-733D-4C30-A33C-601EA71AF925}" sibTransId="{297FF006-6607-4FFC-A3AD-8E85E1CF7055}"/>
    <dgm:cxn modelId="{BE1566C7-A235-4CE6-8BE3-DA39E3A49153}" type="presOf" srcId="{AD439F01-5638-44E7-8536-75A9F0E21B9A}" destId="{1C0A16AD-3A5D-4E05-B3E6-8FE4CB6DFB6F}" srcOrd="0" destOrd="0" presId="urn:microsoft.com/office/officeart/2008/layout/PictureStrips"/>
    <dgm:cxn modelId="{0F556BBD-C8C8-4EDC-802E-AFCEDAACCB4B}" type="presOf" srcId="{9D83B953-FD61-4B9B-B705-D66B5B283F2C}" destId="{68E35508-1B04-445C-A18B-C5DF2ADB50F9}" srcOrd="0" destOrd="0" presId="urn:microsoft.com/office/officeart/2008/layout/PictureStrips"/>
    <dgm:cxn modelId="{002224AD-22FE-4CC5-ABEA-D070A45E3222}" type="presOf" srcId="{4ECA0A1F-D6DB-40B4-8E0E-B7D184B1247B}" destId="{9BB42989-0D62-420F-A535-DD0D35709344}" srcOrd="0" destOrd="0" presId="urn:microsoft.com/office/officeart/2008/layout/PictureStrips"/>
    <dgm:cxn modelId="{DB5F491D-F650-403B-9628-DAB769302032}" srcId="{2EF87592-270E-4130-BDCD-1465CAEAE10F}" destId="{AD439F01-5638-44E7-8536-75A9F0E21B9A}" srcOrd="2" destOrd="0" parTransId="{9F02E743-D819-4F41-BF39-5F10DDCB1751}" sibTransId="{6AE3DDCB-A359-4DF5-BCFD-26C1B7B631A2}"/>
    <dgm:cxn modelId="{2DF73B85-1C60-40BA-A01F-D39811E88450}" type="presOf" srcId="{2EF87592-270E-4130-BDCD-1465CAEAE10F}" destId="{8F34093C-844D-4BAB-B1EC-087898322692}" srcOrd="0" destOrd="0" presId="urn:microsoft.com/office/officeart/2008/layout/PictureStrips"/>
    <dgm:cxn modelId="{C6FB6504-401C-4A49-AC41-F8C88A8BC643}" type="presParOf" srcId="{8F34093C-844D-4BAB-B1EC-087898322692}" destId="{175C68C2-66A6-4802-9AB6-17781C44477F}" srcOrd="0" destOrd="0" presId="urn:microsoft.com/office/officeart/2008/layout/PictureStrips"/>
    <dgm:cxn modelId="{5029C88D-2FE4-4E64-866C-8484FBB60FA0}" type="presParOf" srcId="{175C68C2-66A6-4802-9AB6-17781C44477F}" destId="{9BB42989-0D62-420F-A535-DD0D35709344}" srcOrd="0" destOrd="0" presId="urn:microsoft.com/office/officeart/2008/layout/PictureStrips"/>
    <dgm:cxn modelId="{AF70C975-8E0E-4AF8-8121-667B1FCA6366}" type="presParOf" srcId="{175C68C2-66A6-4802-9AB6-17781C44477F}" destId="{44964C8B-ADD7-4C0F-9911-CD1C1796E666}" srcOrd="1" destOrd="0" presId="urn:microsoft.com/office/officeart/2008/layout/PictureStrips"/>
    <dgm:cxn modelId="{015BB9F5-4D3C-4172-B484-1DE1885647AB}" type="presParOf" srcId="{8F34093C-844D-4BAB-B1EC-087898322692}" destId="{7770BC6F-8C63-4818-9BE3-DC2AEA292538}" srcOrd="1" destOrd="0" presId="urn:microsoft.com/office/officeart/2008/layout/PictureStrips"/>
    <dgm:cxn modelId="{CC3DAADE-D067-4E0F-B1AB-17D2E44F3D3F}" type="presParOf" srcId="{8F34093C-844D-4BAB-B1EC-087898322692}" destId="{3DFAF293-A632-4726-98AF-46DCD7B9A28A}" srcOrd="2" destOrd="0" presId="urn:microsoft.com/office/officeart/2008/layout/PictureStrips"/>
    <dgm:cxn modelId="{7907176F-5BC0-4E3D-A9C8-0DD058116D76}" type="presParOf" srcId="{3DFAF293-A632-4726-98AF-46DCD7B9A28A}" destId="{68E35508-1B04-445C-A18B-C5DF2ADB50F9}" srcOrd="0" destOrd="0" presId="urn:microsoft.com/office/officeart/2008/layout/PictureStrips"/>
    <dgm:cxn modelId="{7EA7F09E-A849-4793-AC14-CAEE980E3DCA}" type="presParOf" srcId="{3DFAF293-A632-4726-98AF-46DCD7B9A28A}" destId="{6A98A9B4-0E15-4061-A8F6-417EF3523F41}" srcOrd="1" destOrd="0" presId="urn:microsoft.com/office/officeart/2008/layout/PictureStrips"/>
    <dgm:cxn modelId="{7C96141E-C4C4-4A6E-AC49-AA0BEB709251}" type="presParOf" srcId="{8F34093C-844D-4BAB-B1EC-087898322692}" destId="{D2203ECC-13A8-433A-906F-8A2B3973D6D7}" srcOrd="3" destOrd="0" presId="urn:microsoft.com/office/officeart/2008/layout/PictureStrips"/>
    <dgm:cxn modelId="{2B979C8D-067A-4B5C-9DFC-46AD015C670F}" type="presParOf" srcId="{8F34093C-844D-4BAB-B1EC-087898322692}" destId="{38056745-0805-456A-8FD2-C900F48FFBC5}" srcOrd="4" destOrd="0" presId="urn:microsoft.com/office/officeart/2008/layout/PictureStrips"/>
    <dgm:cxn modelId="{5BE9DD57-BF9F-4352-B3C8-4DF382D59739}" type="presParOf" srcId="{38056745-0805-456A-8FD2-C900F48FFBC5}" destId="{1C0A16AD-3A5D-4E05-B3E6-8FE4CB6DFB6F}" srcOrd="0" destOrd="0" presId="urn:microsoft.com/office/officeart/2008/layout/PictureStrips"/>
    <dgm:cxn modelId="{F8DF2810-944C-48DF-80EB-43698903EF31}" type="presParOf" srcId="{38056745-0805-456A-8FD2-C900F48FFBC5}" destId="{AA07A274-7454-4C29-BAA9-69AB43C0684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EF87592-270E-4130-BDCD-1465CAEAE10F}" type="doc">
      <dgm:prSet loTypeId="urn:microsoft.com/office/officeart/2008/layout/PictureStrips" loCatId="list" qsTypeId="urn:microsoft.com/office/officeart/2005/8/quickstyle/simple4" qsCatId="simple" csTypeId="urn:microsoft.com/office/officeart/2005/8/colors/accent0_1" csCatId="mainScheme" phldr="1"/>
      <dgm:spPr/>
      <dgm:t>
        <a:bodyPr/>
        <a:lstStyle/>
        <a:p>
          <a:endParaRPr lang="de-DE"/>
        </a:p>
      </dgm:t>
    </dgm:pt>
    <dgm:pt modelId="{9D83B953-FD61-4B9B-B705-D66B5B283F2C}">
      <dgm:prSet phldrT="[Text]" custT="1"/>
      <dgm:spPr>
        <a:ln>
          <a:solidFill>
            <a:srgbClr val="006600"/>
          </a:solidFill>
        </a:ln>
      </dgm:spPr>
      <dgm:t>
        <a:bodyPr/>
        <a:lstStyle/>
        <a:p>
          <a:r>
            <a:rPr lang="de-DE" sz="2200" i="0" dirty="0" smtClean="0"/>
            <a:t>Grüne Rebzikade </a:t>
          </a:r>
          <a:r>
            <a:rPr lang="de-DE" sz="2000" i="1" dirty="0" smtClean="0"/>
            <a:t>(Empoasca vitis)</a:t>
          </a:r>
          <a:endParaRPr lang="de-DE" sz="2400" i="0" dirty="0"/>
        </a:p>
      </dgm:t>
    </dgm:pt>
    <dgm:pt modelId="{AAACA6DE-0DEC-415A-834A-4512DC9DEE21}" type="parTrans" cxnId="{3465AB54-B2AA-4C3E-B75C-830D4A94587A}">
      <dgm:prSet/>
      <dgm:spPr/>
      <dgm:t>
        <a:bodyPr/>
        <a:lstStyle/>
        <a:p>
          <a:endParaRPr lang="de-DE"/>
        </a:p>
      </dgm:t>
    </dgm:pt>
    <dgm:pt modelId="{957F4089-09CB-4138-A9A8-85CB7C7EFA59}" type="sibTrans" cxnId="{3465AB54-B2AA-4C3E-B75C-830D4A94587A}">
      <dgm:prSet/>
      <dgm:spPr/>
      <dgm:t>
        <a:bodyPr/>
        <a:lstStyle/>
        <a:p>
          <a:endParaRPr lang="de-DE"/>
        </a:p>
      </dgm:t>
    </dgm:pt>
    <dgm:pt modelId="{AD439F01-5638-44E7-8536-75A9F0E21B9A}">
      <dgm:prSet phldrT="[Text]" custT="1"/>
      <dgm:spPr>
        <a:ln>
          <a:solidFill>
            <a:srgbClr val="006600"/>
          </a:solidFill>
        </a:ln>
      </dgm:spPr>
      <dgm:t>
        <a:bodyPr/>
        <a:lstStyle/>
        <a:p>
          <a:r>
            <a:rPr lang="de-DE" sz="2200" i="0" dirty="0" smtClean="0"/>
            <a:t>Ohrwürmer</a:t>
          </a:r>
          <a:endParaRPr lang="de-DE" sz="2200" i="0" dirty="0"/>
        </a:p>
      </dgm:t>
    </dgm:pt>
    <dgm:pt modelId="{9F02E743-D819-4F41-BF39-5F10DDCB1751}" type="parTrans" cxnId="{DB5F491D-F650-403B-9628-DAB769302032}">
      <dgm:prSet/>
      <dgm:spPr/>
      <dgm:t>
        <a:bodyPr/>
        <a:lstStyle/>
        <a:p>
          <a:endParaRPr lang="de-DE"/>
        </a:p>
      </dgm:t>
    </dgm:pt>
    <dgm:pt modelId="{6AE3DDCB-A359-4DF5-BCFD-26C1B7B631A2}" type="sibTrans" cxnId="{DB5F491D-F650-403B-9628-DAB769302032}">
      <dgm:prSet/>
      <dgm:spPr/>
      <dgm:t>
        <a:bodyPr/>
        <a:lstStyle/>
        <a:p>
          <a:endParaRPr lang="de-DE"/>
        </a:p>
      </dgm:t>
    </dgm:pt>
    <dgm:pt modelId="{4ECA0A1F-D6DB-40B4-8E0E-B7D184B1247B}">
      <dgm:prSet phldrT="[Text]" custT="1"/>
      <dgm:spPr>
        <a:ln>
          <a:solidFill>
            <a:srgbClr val="006600"/>
          </a:solidFill>
        </a:ln>
      </dgm:spPr>
      <dgm:t>
        <a:bodyPr/>
        <a:lstStyle/>
        <a:p>
          <a:pPr>
            <a:tabLst>
              <a:tab pos="2335213" algn="r"/>
            </a:tabLst>
          </a:pPr>
          <a:r>
            <a:rPr lang="de-DE" sz="2200" i="0" dirty="0" smtClean="0"/>
            <a:t>Asiatischer              	Marienkäfer </a:t>
          </a:r>
          <a:r>
            <a:rPr lang="de-DE" sz="2000" i="1" dirty="0" smtClean="0"/>
            <a:t>(</a:t>
          </a:r>
          <a:r>
            <a:rPr lang="de-DE" sz="2000" i="1" dirty="0" err="1" smtClean="0"/>
            <a:t>Harmonia</a:t>
          </a:r>
          <a:r>
            <a:rPr lang="de-DE" sz="2000" i="1" dirty="0" smtClean="0"/>
            <a:t> </a:t>
          </a:r>
          <a:r>
            <a:rPr lang="de-DE" sz="2000" i="1" dirty="0" err="1" smtClean="0"/>
            <a:t>axyridis</a:t>
          </a:r>
          <a:r>
            <a:rPr lang="de-DE" sz="2000" i="1" dirty="0" smtClean="0"/>
            <a:t>)</a:t>
          </a:r>
          <a:endParaRPr lang="de-DE" sz="2000" i="1" dirty="0"/>
        </a:p>
      </dgm:t>
    </dgm:pt>
    <dgm:pt modelId="{89825B90-733D-4C30-A33C-601EA71AF925}" type="parTrans" cxnId="{498B0C87-CA83-4D45-AE8E-701AB0D48F0C}">
      <dgm:prSet/>
      <dgm:spPr/>
      <dgm:t>
        <a:bodyPr/>
        <a:lstStyle/>
        <a:p>
          <a:endParaRPr lang="de-DE"/>
        </a:p>
      </dgm:t>
    </dgm:pt>
    <dgm:pt modelId="{297FF006-6607-4FFC-A3AD-8E85E1CF7055}" type="sibTrans" cxnId="{498B0C87-CA83-4D45-AE8E-701AB0D48F0C}">
      <dgm:prSet/>
      <dgm:spPr/>
      <dgm:t>
        <a:bodyPr/>
        <a:lstStyle/>
        <a:p>
          <a:endParaRPr lang="de-DE"/>
        </a:p>
      </dgm:t>
    </dgm:pt>
    <dgm:pt modelId="{2E61FB53-E0B6-4331-9BA4-3271E8821BFF}">
      <dgm:prSet phldrT="[Text]" custT="1"/>
      <dgm:spPr>
        <a:ln>
          <a:solidFill>
            <a:srgbClr val="006600"/>
          </a:solidFill>
        </a:ln>
      </dgm:spPr>
      <dgm:t>
        <a:bodyPr/>
        <a:lstStyle/>
        <a:p>
          <a:r>
            <a:rPr lang="de-DE" sz="2200" i="0" dirty="0" smtClean="0"/>
            <a:t>Essigfliegen</a:t>
          </a:r>
          <a:endParaRPr lang="de-DE" sz="2200" i="0" dirty="0"/>
        </a:p>
      </dgm:t>
    </dgm:pt>
    <dgm:pt modelId="{BBEFED97-ED11-4432-B144-CA9F54B3A9A3}" type="parTrans" cxnId="{70CD7C72-9111-494F-B40C-2E783D7DD77F}">
      <dgm:prSet/>
      <dgm:spPr/>
      <dgm:t>
        <a:bodyPr/>
        <a:lstStyle/>
        <a:p>
          <a:endParaRPr lang="de-DE"/>
        </a:p>
      </dgm:t>
    </dgm:pt>
    <dgm:pt modelId="{EFB95E21-DAD1-4202-BC3B-E3FACDB056C2}" type="sibTrans" cxnId="{70CD7C72-9111-494F-B40C-2E783D7DD77F}">
      <dgm:prSet/>
      <dgm:spPr/>
      <dgm:t>
        <a:bodyPr/>
        <a:lstStyle/>
        <a:p>
          <a:endParaRPr lang="de-DE"/>
        </a:p>
      </dgm:t>
    </dgm:pt>
    <dgm:pt modelId="{8F34093C-844D-4BAB-B1EC-087898322692}" type="pres">
      <dgm:prSet presAssocID="{2EF87592-270E-4130-BDCD-1465CAEAE10F}" presName="Name0" presStyleCnt="0">
        <dgm:presLayoutVars>
          <dgm:dir/>
          <dgm:resizeHandles val="exact"/>
        </dgm:presLayoutVars>
      </dgm:prSet>
      <dgm:spPr/>
      <dgm:t>
        <a:bodyPr/>
        <a:lstStyle/>
        <a:p>
          <a:endParaRPr lang="de-DE"/>
        </a:p>
      </dgm:t>
    </dgm:pt>
    <dgm:pt modelId="{3DFAF293-A632-4726-98AF-46DCD7B9A28A}" type="pres">
      <dgm:prSet presAssocID="{9D83B953-FD61-4B9B-B705-D66B5B283F2C}" presName="composite" presStyleCnt="0"/>
      <dgm:spPr/>
    </dgm:pt>
    <dgm:pt modelId="{68E35508-1B04-445C-A18B-C5DF2ADB50F9}" type="pres">
      <dgm:prSet presAssocID="{9D83B953-FD61-4B9B-B705-D66B5B283F2C}" presName="rect1" presStyleLbl="trAlignAcc1" presStyleIdx="0" presStyleCnt="4">
        <dgm:presLayoutVars>
          <dgm:bulletEnabled val="1"/>
        </dgm:presLayoutVars>
      </dgm:prSet>
      <dgm:spPr/>
      <dgm:t>
        <a:bodyPr/>
        <a:lstStyle/>
        <a:p>
          <a:endParaRPr lang="de-DE"/>
        </a:p>
      </dgm:t>
    </dgm:pt>
    <dgm:pt modelId="{6A98A9B4-0E15-4061-A8F6-417EF3523F41}" type="pres">
      <dgm:prSet presAssocID="{9D83B953-FD61-4B9B-B705-D66B5B283F2C}" presName="rect2"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2203ECC-13A8-433A-906F-8A2B3973D6D7}" type="pres">
      <dgm:prSet presAssocID="{957F4089-09CB-4138-A9A8-85CB7C7EFA59}" presName="sibTrans" presStyleCnt="0"/>
      <dgm:spPr/>
    </dgm:pt>
    <dgm:pt modelId="{175C68C2-66A6-4802-9AB6-17781C44477F}" type="pres">
      <dgm:prSet presAssocID="{4ECA0A1F-D6DB-40B4-8E0E-B7D184B1247B}" presName="composite" presStyleCnt="0"/>
      <dgm:spPr/>
    </dgm:pt>
    <dgm:pt modelId="{9BB42989-0D62-420F-A535-DD0D35709344}" type="pres">
      <dgm:prSet presAssocID="{4ECA0A1F-D6DB-40B4-8E0E-B7D184B1247B}" presName="rect1" presStyleLbl="trAlignAcc1" presStyleIdx="1" presStyleCnt="4">
        <dgm:presLayoutVars>
          <dgm:bulletEnabled val="1"/>
        </dgm:presLayoutVars>
      </dgm:prSet>
      <dgm:spPr/>
      <dgm:t>
        <a:bodyPr/>
        <a:lstStyle/>
        <a:p>
          <a:endParaRPr lang="de-DE"/>
        </a:p>
      </dgm:t>
    </dgm:pt>
    <dgm:pt modelId="{44964C8B-ADD7-4C0F-9911-CD1C1796E666}" type="pres">
      <dgm:prSet presAssocID="{4ECA0A1F-D6DB-40B4-8E0E-B7D184B1247B}" presName="rect2"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7770BC6F-8C63-4818-9BE3-DC2AEA292538}" type="pres">
      <dgm:prSet presAssocID="{297FF006-6607-4FFC-A3AD-8E85E1CF7055}" presName="sibTrans" presStyleCnt="0"/>
      <dgm:spPr/>
    </dgm:pt>
    <dgm:pt modelId="{38056745-0805-456A-8FD2-C900F48FFBC5}" type="pres">
      <dgm:prSet presAssocID="{AD439F01-5638-44E7-8536-75A9F0E21B9A}" presName="composite" presStyleCnt="0"/>
      <dgm:spPr/>
    </dgm:pt>
    <dgm:pt modelId="{1C0A16AD-3A5D-4E05-B3E6-8FE4CB6DFB6F}" type="pres">
      <dgm:prSet presAssocID="{AD439F01-5638-44E7-8536-75A9F0E21B9A}" presName="rect1" presStyleLbl="trAlignAcc1" presStyleIdx="2" presStyleCnt="4" custLinFactNeighborX="-537" custLinFactNeighborY="12023">
        <dgm:presLayoutVars>
          <dgm:bulletEnabled val="1"/>
        </dgm:presLayoutVars>
      </dgm:prSet>
      <dgm:spPr/>
      <dgm:t>
        <a:bodyPr/>
        <a:lstStyle/>
        <a:p>
          <a:endParaRPr lang="de-DE"/>
        </a:p>
      </dgm:t>
    </dgm:pt>
    <dgm:pt modelId="{AA07A274-7454-4C29-BAA9-69AB43C06847}" type="pres">
      <dgm:prSet presAssocID="{AD439F01-5638-44E7-8536-75A9F0E21B9A}" presName="rect2"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4DE200EF-229E-47BD-AB32-B0C7C0CC964A}" type="pres">
      <dgm:prSet presAssocID="{6AE3DDCB-A359-4DF5-BCFD-26C1B7B631A2}" presName="sibTrans" presStyleCnt="0"/>
      <dgm:spPr/>
    </dgm:pt>
    <dgm:pt modelId="{28B7D9B4-C0AF-41AC-AA13-3EBE4C13A94D}" type="pres">
      <dgm:prSet presAssocID="{2E61FB53-E0B6-4331-9BA4-3271E8821BFF}" presName="composite" presStyleCnt="0"/>
      <dgm:spPr/>
    </dgm:pt>
    <dgm:pt modelId="{6898F03E-39C9-45BA-9450-458C1F577024}" type="pres">
      <dgm:prSet presAssocID="{2E61FB53-E0B6-4331-9BA4-3271E8821BFF}" presName="rect1" presStyleLbl="trAlignAcc1" presStyleIdx="3" presStyleCnt="4">
        <dgm:presLayoutVars>
          <dgm:bulletEnabled val="1"/>
        </dgm:presLayoutVars>
      </dgm:prSet>
      <dgm:spPr/>
      <dgm:t>
        <a:bodyPr/>
        <a:lstStyle/>
        <a:p>
          <a:endParaRPr lang="de-DE"/>
        </a:p>
      </dgm:t>
    </dgm:pt>
    <dgm:pt modelId="{4635A05F-26E0-4739-B66E-888903BF2CC8}" type="pres">
      <dgm:prSet presAssocID="{2E61FB53-E0B6-4331-9BA4-3271E8821BFF}" presName="rect2"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Lst>
  <dgm:cxnLst>
    <dgm:cxn modelId="{70CD7C72-9111-494F-B40C-2E783D7DD77F}" srcId="{2EF87592-270E-4130-BDCD-1465CAEAE10F}" destId="{2E61FB53-E0B6-4331-9BA4-3271E8821BFF}" srcOrd="3" destOrd="0" parTransId="{BBEFED97-ED11-4432-B144-CA9F54B3A9A3}" sibTransId="{EFB95E21-DAD1-4202-BC3B-E3FACDB056C2}"/>
    <dgm:cxn modelId="{B5655DA3-DF0A-4574-8862-3D9FC521CBD8}" type="presOf" srcId="{2E61FB53-E0B6-4331-9BA4-3271E8821BFF}" destId="{6898F03E-39C9-45BA-9450-458C1F577024}" srcOrd="0" destOrd="0" presId="urn:microsoft.com/office/officeart/2008/layout/PictureStrips"/>
    <dgm:cxn modelId="{DB5F491D-F650-403B-9628-DAB769302032}" srcId="{2EF87592-270E-4130-BDCD-1465CAEAE10F}" destId="{AD439F01-5638-44E7-8536-75A9F0E21B9A}" srcOrd="2" destOrd="0" parTransId="{9F02E743-D819-4F41-BF39-5F10DDCB1751}" sibTransId="{6AE3DDCB-A359-4DF5-BCFD-26C1B7B631A2}"/>
    <dgm:cxn modelId="{5B765D4F-07D5-4F30-BE48-3463F2EFB9AB}" type="presOf" srcId="{2EF87592-270E-4130-BDCD-1465CAEAE10F}" destId="{8F34093C-844D-4BAB-B1EC-087898322692}" srcOrd="0" destOrd="0" presId="urn:microsoft.com/office/officeart/2008/layout/PictureStrips"/>
    <dgm:cxn modelId="{9DF29E1D-13C8-43C9-825A-C2F4F940F666}" type="presOf" srcId="{AD439F01-5638-44E7-8536-75A9F0E21B9A}" destId="{1C0A16AD-3A5D-4E05-B3E6-8FE4CB6DFB6F}" srcOrd="0" destOrd="0" presId="urn:microsoft.com/office/officeart/2008/layout/PictureStrips"/>
    <dgm:cxn modelId="{3465AB54-B2AA-4C3E-B75C-830D4A94587A}" srcId="{2EF87592-270E-4130-BDCD-1465CAEAE10F}" destId="{9D83B953-FD61-4B9B-B705-D66B5B283F2C}" srcOrd="0" destOrd="0" parTransId="{AAACA6DE-0DEC-415A-834A-4512DC9DEE21}" sibTransId="{957F4089-09CB-4138-A9A8-85CB7C7EFA59}"/>
    <dgm:cxn modelId="{5543AEF1-AC49-46A4-9F7F-90E226DE8777}" type="presOf" srcId="{9D83B953-FD61-4B9B-B705-D66B5B283F2C}" destId="{68E35508-1B04-445C-A18B-C5DF2ADB50F9}" srcOrd="0" destOrd="0" presId="urn:microsoft.com/office/officeart/2008/layout/PictureStrips"/>
    <dgm:cxn modelId="{498B0C87-CA83-4D45-AE8E-701AB0D48F0C}" srcId="{2EF87592-270E-4130-BDCD-1465CAEAE10F}" destId="{4ECA0A1F-D6DB-40B4-8E0E-B7D184B1247B}" srcOrd="1" destOrd="0" parTransId="{89825B90-733D-4C30-A33C-601EA71AF925}" sibTransId="{297FF006-6607-4FFC-A3AD-8E85E1CF7055}"/>
    <dgm:cxn modelId="{CBF19C9A-53BC-4AD0-9565-A77BB84DF34E}" type="presOf" srcId="{4ECA0A1F-D6DB-40B4-8E0E-B7D184B1247B}" destId="{9BB42989-0D62-420F-A535-DD0D35709344}" srcOrd="0" destOrd="0" presId="urn:microsoft.com/office/officeart/2008/layout/PictureStrips"/>
    <dgm:cxn modelId="{DA7FB7CD-B67A-4DF8-90C1-20A52D8F75C7}" type="presParOf" srcId="{8F34093C-844D-4BAB-B1EC-087898322692}" destId="{3DFAF293-A632-4726-98AF-46DCD7B9A28A}" srcOrd="0" destOrd="0" presId="urn:microsoft.com/office/officeart/2008/layout/PictureStrips"/>
    <dgm:cxn modelId="{BFA987C1-5330-4778-B2D7-8CB44DEBCD32}" type="presParOf" srcId="{3DFAF293-A632-4726-98AF-46DCD7B9A28A}" destId="{68E35508-1B04-445C-A18B-C5DF2ADB50F9}" srcOrd="0" destOrd="0" presId="urn:microsoft.com/office/officeart/2008/layout/PictureStrips"/>
    <dgm:cxn modelId="{7DC74F9F-9F7C-4700-A402-7E03E8AA8A1D}" type="presParOf" srcId="{3DFAF293-A632-4726-98AF-46DCD7B9A28A}" destId="{6A98A9B4-0E15-4061-A8F6-417EF3523F41}" srcOrd="1" destOrd="0" presId="urn:microsoft.com/office/officeart/2008/layout/PictureStrips"/>
    <dgm:cxn modelId="{66882240-8C4E-4D28-BC3A-9FC9CE46CEB1}" type="presParOf" srcId="{8F34093C-844D-4BAB-B1EC-087898322692}" destId="{D2203ECC-13A8-433A-906F-8A2B3973D6D7}" srcOrd="1" destOrd="0" presId="urn:microsoft.com/office/officeart/2008/layout/PictureStrips"/>
    <dgm:cxn modelId="{1A70A710-CA2F-464B-8B25-2E9793E3E900}" type="presParOf" srcId="{8F34093C-844D-4BAB-B1EC-087898322692}" destId="{175C68C2-66A6-4802-9AB6-17781C44477F}" srcOrd="2" destOrd="0" presId="urn:microsoft.com/office/officeart/2008/layout/PictureStrips"/>
    <dgm:cxn modelId="{1C710F8B-AFF4-4C5B-B764-A0D63AEE450E}" type="presParOf" srcId="{175C68C2-66A6-4802-9AB6-17781C44477F}" destId="{9BB42989-0D62-420F-A535-DD0D35709344}" srcOrd="0" destOrd="0" presId="urn:microsoft.com/office/officeart/2008/layout/PictureStrips"/>
    <dgm:cxn modelId="{F0D2E077-41C3-4766-86FF-01CF104868A6}" type="presParOf" srcId="{175C68C2-66A6-4802-9AB6-17781C44477F}" destId="{44964C8B-ADD7-4C0F-9911-CD1C1796E666}" srcOrd="1" destOrd="0" presId="urn:microsoft.com/office/officeart/2008/layout/PictureStrips"/>
    <dgm:cxn modelId="{2E21176B-7616-4B87-9FC1-71D8149374E9}" type="presParOf" srcId="{8F34093C-844D-4BAB-B1EC-087898322692}" destId="{7770BC6F-8C63-4818-9BE3-DC2AEA292538}" srcOrd="3" destOrd="0" presId="urn:microsoft.com/office/officeart/2008/layout/PictureStrips"/>
    <dgm:cxn modelId="{74A18085-3C79-4CA1-8CEC-DD17DC5524CA}" type="presParOf" srcId="{8F34093C-844D-4BAB-B1EC-087898322692}" destId="{38056745-0805-456A-8FD2-C900F48FFBC5}" srcOrd="4" destOrd="0" presId="urn:microsoft.com/office/officeart/2008/layout/PictureStrips"/>
    <dgm:cxn modelId="{62E5A4AC-68BB-4E3C-994C-016DC0ACE75C}" type="presParOf" srcId="{38056745-0805-456A-8FD2-C900F48FFBC5}" destId="{1C0A16AD-3A5D-4E05-B3E6-8FE4CB6DFB6F}" srcOrd="0" destOrd="0" presId="urn:microsoft.com/office/officeart/2008/layout/PictureStrips"/>
    <dgm:cxn modelId="{6F2A6B9B-F52E-42A4-B8E4-16FFD6F40DBA}" type="presParOf" srcId="{38056745-0805-456A-8FD2-C900F48FFBC5}" destId="{AA07A274-7454-4C29-BAA9-69AB43C06847}" srcOrd="1" destOrd="0" presId="urn:microsoft.com/office/officeart/2008/layout/PictureStrips"/>
    <dgm:cxn modelId="{B067915E-4EE2-488B-8EEF-1F36BECD41E7}" type="presParOf" srcId="{8F34093C-844D-4BAB-B1EC-087898322692}" destId="{4DE200EF-229E-47BD-AB32-B0C7C0CC964A}" srcOrd="5" destOrd="0" presId="urn:microsoft.com/office/officeart/2008/layout/PictureStrips"/>
    <dgm:cxn modelId="{7DF6020B-F0E7-4349-81BA-B103D121CDF1}" type="presParOf" srcId="{8F34093C-844D-4BAB-B1EC-087898322692}" destId="{28B7D9B4-C0AF-41AC-AA13-3EBE4C13A94D}" srcOrd="6" destOrd="0" presId="urn:microsoft.com/office/officeart/2008/layout/PictureStrips"/>
    <dgm:cxn modelId="{4C66183C-6642-475D-BB47-91C210087077}" type="presParOf" srcId="{28B7D9B4-C0AF-41AC-AA13-3EBE4C13A94D}" destId="{6898F03E-39C9-45BA-9450-458C1F577024}" srcOrd="0" destOrd="0" presId="urn:microsoft.com/office/officeart/2008/layout/PictureStrips"/>
    <dgm:cxn modelId="{F3DD64B3-77EA-4F84-B3C3-278CE4CD2399}" type="presParOf" srcId="{28B7D9B4-C0AF-41AC-AA13-3EBE4C13A94D}" destId="{4635A05F-26E0-4739-B66E-888903BF2CC8}"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35508-1B04-445C-A18B-C5DF2ADB50F9}">
      <dsp:nvSpPr>
        <dsp:cNvPr id="0" name=""/>
        <dsp:cNvSpPr/>
      </dsp:nvSpPr>
      <dsp:spPr>
        <a:xfrm>
          <a:off x="1443275" y="266803"/>
          <a:ext cx="3348990" cy="1046559"/>
        </a:xfrm>
        <a:prstGeom prst="rect">
          <a:avLst/>
        </a:prstGeom>
        <a:solidFill>
          <a:schemeClr val="dk1">
            <a:alpha val="40000"/>
            <a:tint val="40000"/>
            <a:hueOff val="0"/>
            <a:satOff val="0"/>
            <a:lumOff val="0"/>
            <a:alphaOff val="0"/>
          </a:schemeClr>
        </a:solidFill>
        <a:ln w="9525" cap="flat" cmpd="sng" algn="ctr">
          <a:solidFill>
            <a:srgbClr val="006600"/>
          </a:solidFill>
          <a:prstDash val="solid"/>
        </a:ln>
        <a:effectLst/>
      </dsp:spPr>
      <dsp:style>
        <a:lnRef idx="1">
          <a:scrgbClr r="0" g="0" b="0"/>
        </a:lnRef>
        <a:fillRef idx="1">
          <a:scrgbClr r="0" g="0" b="0"/>
        </a:fillRef>
        <a:effectRef idx="0">
          <a:scrgbClr r="0" g="0" b="0"/>
        </a:effectRef>
        <a:fontRef idx="minor"/>
      </dsp:style>
      <dsp:txBody>
        <a:bodyPr spcFirstLastPara="0" vert="horz" wrap="square" lIns="708870" tIns="83820" rIns="83820" bIns="83820" numCol="1" spcCol="1270" anchor="ctr" anchorCtr="0">
          <a:noAutofit/>
        </a:bodyPr>
        <a:lstStyle/>
        <a:p>
          <a:pPr lvl="0" algn="l" defTabSz="977900">
            <a:lnSpc>
              <a:spcPct val="90000"/>
            </a:lnSpc>
            <a:spcBef>
              <a:spcPct val="0"/>
            </a:spcBef>
            <a:spcAft>
              <a:spcPct val="35000"/>
            </a:spcAft>
          </a:pPr>
          <a:r>
            <a:rPr lang="de-DE" sz="2200" kern="1200" dirty="0" smtClean="0"/>
            <a:t>Schwarzflecken </a:t>
          </a:r>
          <a:r>
            <a:rPr lang="de-DE" sz="2200" i="1" kern="1200" dirty="0" smtClean="0"/>
            <a:t>(Phomopsis viticola)</a:t>
          </a:r>
          <a:endParaRPr lang="de-DE" sz="2200" i="1" kern="1200" dirty="0"/>
        </a:p>
      </dsp:txBody>
      <dsp:txXfrm>
        <a:off x="1443275" y="266803"/>
        <a:ext cx="3348990" cy="1046559"/>
      </dsp:txXfrm>
    </dsp:sp>
    <dsp:sp modelId="{6A98A9B4-0E15-4061-A8F6-417EF3523F41}">
      <dsp:nvSpPr>
        <dsp:cNvPr id="0" name=""/>
        <dsp:cNvSpPr/>
      </dsp:nvSpPr>
      <dsp:spPr>
        <a:xfrm>
          <a:off x="1303734" y="115633"/>
          <a:ext cx="732591" cy="109888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608174C-83AB-4185-BE6B-10C3309314A4}">
      <dsp:nvSpPr>
        <dsp:cNvPr id="0" name=""/>
        <dsp:cNvSpPr/>
      </dsp:nvSpPr>
      <dsp:spPr>
        <a:xfrm>
          <a:off x="1443275" y="1584305"/>
          <a:ext cx="3348990" cy="1046559"/>
        </a:xfrm>
        <a:prstGeom prst="rect">
          <a:avLst/>
        </a:prstGeom>
        <a:solidFill>
          <a:schemeClr val="bg1">
            <a:alpha val="40000"/>
          </a:schemeClr>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708870" tIns="83820" rIns="83820" bIns="83820" numCol="1" spcCol="1270" anchor="ctr" anchorCtr="0">
          <a:noAutofit/>
        </a:bodyPr>
        <a:lstStyle/>
        <a:p>
          <a:pPr lvl="0" algn="l" defTabSz="977900">
            <a:lnSpc>
              <a:spcPct val="90000"/>
            </a:lnSpc>
            <a:spcBef>
              <a:spcPct val="0"/>
            </a:spcBef>
            <a:spcAft>
              <a:spcPct val="35000"/>
            </a:spcAft>
          </a:pPr>
          <a:endParaRPr lang="de-DE" sz="2200" kern="1200"/>
        </a:p>
      </dsp:txBody>
      <dsp:txXfrm>
        <a:off x="1443275" y="1584305"/>
        <a:ext cx="3348990" cy="1046559"/>
      </dsp:txXfrm>
    </dsp:sp>
    <dsp:sp modelId="{5EBD59F4-0CD8-454C-B985-80875A3BDA41}">
      <dsp:nvSpPr>
        <dsp:cNvPr id="0" name=""/>
        <dsp:cNvSpPr/>
      </dsp:nvSpPr>
      <dsp:spPr>
        <a:xfrm>
          <a:off x="1303734" y="1433135"/>
          <a:ext cx="732591" cy="1098887"/>
        </a:xfrm>
        <a:prstGeom prst="rect">
          <a:avLst/>
        </a:prstGeom>
        <a:solidFill>
          <a:schemeClr val="bg1"/>
        </a:solidFill>
        <a:ln>
          <a:solidFill>
            <a:schemeClr val="bg1"/>
          </a:solidFill>
        </a:ln>
        <a:effectLst/>
      </dsp:spPr>
      <dsp:style>
        <a:lnRef idx="0">
          <a:scrgbClr r="0" g="0" b="0"/>
        </a:lnRef>
        <a:fillRef idx="1">
          <a:scrgbClr r="0" g="0" b="0"/>
        </a:fillRef>
        <a:effectRef idx="2">
          <a:scrgbClr r="0" g="0" b="0"/>
        </a:effectRef>
        <a:fontRef idx="minor"/>
      </dsp:style>
    </dsp:sp>
    <dsp:sp modelId="{3BC7A32E-A55D-4699-BE5F-8CE8C6316138}">
      <dsp:nvSpPr>
        <dsp:cNvPr id="0" name=""/>
        <dsp:cNvSpPr/>
      </dsp:nvSpPr>
      <dsp:spPr>
        <a:xfrm>
          <a:off x="1443275" y="2901807"/>
          <a:ext cx="3348990" cy="1046559"/>
        </a:xfrm>
        <a:prstGeom prst="rect">
          <a:avLst/>
        </a:prstGeom>
        <a:solidFill>
          <a:schemeClr val="bg1">
            <a:alpha val="40000"/>
          </a:schemeClr>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708870" tIns="83820" rIns="83820" bIns="83820" numCol="1" spcCol="1270" anchor="ctr" anchorCtr="0">
          <a:noAutofit/>
        </a:bodyPr>
        <a:lstStyle/>
        <a:p>
          <a:pPr lvl="0" algn="l" defTabSz="977900">
            <a:lnSpc>
              <a:spcPct val="90000"/>
            </a:lnSpc>
            <a:spcBef>
              <a:spcPct val="0"/>
            </a:spcBef>
            <a:spcAft>
              <a:spcPct val="35000"/>
            </a:spcAft>
          </a:pPr>
          <a:endParaRPr lang="de-DE" sz="2200" kern="1200"/>
        </a:p>
      </dsp:txBody>
      <dsp:txXfrm>
        <a:off x="1443275" y="2901807"/>
        <a:ext cx="3348990" cy="1046559"/>
      </dsp:txXfrm>
    </dsp:sp>
    <dsp:sp modelId="{13D003ED-5715-4993-96F0-8DDB8D4E0A14}">
      <dsp:nvSpPr>
        <dsp:cNvPr id="0" name=""/>
        <dsp:cNvSpPr/>
      </dsp:nvSpPr>
      <dsp:spPr>
        <a:xfrm>
          <a:off x="1303734" y="2750637"/>
          <a:ext cx="732591" cy="1098887"/>
        </a:xfrm>
        <a:prstGeom prst="rect">
          <a:avLst/>
        </a:prstGeom>
        <a:solidFill>
          <a:schemeClr val="bg1"/>
        </a:solidFill>
        <a:ln>
          <a:solidFill>
            <a:schemeClr val="bg1"/>
          </a:solidFill>
        </a:ln>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8174C-83AB-4185-BE6B-10C3309314A4}">
      <dsp:nvSpPr>
        <dsp:cNvPr id="0" name=""/>
        <dsp:cNvSpPr/>
      </dsp:nvSpPr>
      <dsp:spPr>
        <a:xfrm>
          <a:off x="1443275" y="266803"/>
          <a:ext cx="3348990" cy="1046559"/>
        </a:xfrm>
        <a:prstGeom prst="rect">
          <a:avLst/>
        </a:prstGeom>
        <a:solidFill>
          <a:schemeClr val="dk1">
            <a:alpha val="40000"/>
            <a:tint val="40000"/>
            <a:hueOff val="0"/>
            <a:satOff val="0"/>
            <a:lumOff val="0"/>
            <a:alphaOff val="0"/>
          </a:schemeClr>
        </a:solidFill>
        <a:ln w="9525" cap="flat" cmpd="sng" algn="ctr">
          <a:solidFill>
            <a:srgbClr val="006600"/>
          </a:solidFill>
          <a:prstDash val="solid"/>
        </a:ln>
        <a:effectLst/>
      </dsp:spPr>
      <dsp:style>
        <a:lnRef idx="1">
          <a:scrgbClr r="0" g="0" b="0"/>
        </a:lnRef>
        <a:fillRef idx="1">
          <a:scrgbClr r="0" g="0" b="0"/>
        </a:fillRef>
        <a:effectRef idx="0">
          <a:scrgbClr r="0" g="0" b="0"/>
        </a:effectRef>
        <a:fontRef idx="minor"/>
      </dsp:style>
      <dsp:txBody>
        <a:bodyPr spcFirstLastPara="0" vert="horz" wrap="square" lIns="708870" tIns="83820" rIns="83820" bIns="83820" numCol="1" spcCol="1270" anchor="ctr" anchorCtr="0">
          <a:noAutofit/>
        </a:bodyPr>
        <a:lstStyle/>
        <a:p>
          <a:pPr lvl="0" algn="l" defTabSz="977900">
            <a:lnSpc>
              <a:spcPct val="90000"/>
            </a:lnSpc>
            <a:spcBef>
              <a:spcPct val="0"/>
            </a:spcBef>
            <a:spcAft>
              <a:spcPct val="35000"/>
            </a:spcAft>
          </a:pPr>
          <a:r>
            <a:rPr lang="de-DE" sz="2200" kern="1200" dirty="0" smtClean="0"/>
            <a:t>Schwarzfäule </a:t>
          </a:r>
          <a:r>
            <a:rPr lang="de-DE" sz="2200" i="1" kern="1200" dirty="0" smtClean="0"/>
            <a:t>(Guignardia </a:t>
          </a:r>
          <a:r>
            <a:rPr lang="de-DE" sz="2200" i="1" kern="1200" dirty="0" err="1" smtClean="0"/>
            <a:t>bidwelli</a:t>
          </a:r>
          <a:r>
            <a:rPr lang="de-DE" sz="2200" i="1" kern="1200" dirty="0" smtClean="0"/>
            <a:t>)</a:t>
          </a:r>
          <a:endParaRPr lang="de-DE" sz="2200" i="1" kern="1200" dirty="0"/>
        </a:p>
      </dsp:txBody>
      <dsp:txXfrm>
        <a:off x="1443275" y="266803"/>
        <a:ext cx="3348990" cy="1046559"/>
      </dsp:txXfrm>
    </dsp:sp>
    <dsp:sp modelId="{5EBD59F4-0CD8-454C-B985-80875A3BDA41}">
      <dsp:nvSpPr>
        <dsp:cNvPr id="0" name=""/>
        <dsp:cNvSpPr/>
      </dsp:nvSpPr>
      <dsp:spPr>
        <a:xfrm>
          <a:off x="1303734" y="115633"/>
          <a:ext cx="732591" cy="109888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8E35508-1B04-445C-A18B-C5DF2ADB50F9}">
      <dsp:nvSpPr>
        <dsp:cNvPr id="0" name=""/>
        <dsp:cNvSpPr/>
      </dsp:nvSpPr>
      <dsp:spPr>
        <a:xfrm>
          <a:off x="1518092" y="2066444"/>
          <a:ext cx="3348990" cy="1046559"/>
        </a:xfrm>
        <a:prstGeom prst="rect">
          <a:avLst/>
        </a:prstGeom>
        <a:solidFill>
          <a:schemeClr val="bg1">
            <a:alpha val="40000"/>
          </a:schemeClr>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708870" tIns="83820" rIns="83820" bIns="83820" numCol="1" spcCol="1270" anchor="ctr" anchorCtr="0">
          <a:noAutofit/>
        </a:bodyPr>
        <a:lstStyle/>
        <a:p>
          <a:pPr lvl="0" algn="l" defTabSz="977900">
            <a:lnSpc>
              <a:spcPct val="90000"/>
            </a:lnSpc>
            <a:spcBef>
              <a:spcPct val="0"/>
            </a:spcBef>
            <a:spcAft>
              <a:spcPct val="35000"/>
            </a:spcAft>
          </a:pPr>
          <a:r>
            <a:rPr lang="de-DE" sz="2200" kern="1200" dirty="0" smtClean="0"/>
            <a:t> </a:t>
          </a:r>
          <a:endParaRPr lang="de-DE" sz="2200" i="1" kern="1200" dirty="0"/>
        </a:p>
      </dsp:txBody>
      <dsp:txXfrm>
        <a:off x="1518092" y="2066444"/>
        <a:ext cx="3348990" cy="1046559"/>
      </dsp:txXfrm>
    </dsp:sp>
    <dsp:sp modelId="{6A98A9B4-0E15-4061-A8F6-417EF3523F41}">
      <dsp:nvSpPr>
        <dsp:cNvPr id="0" name=""/>
        <dsp:cNvSpPr/>
      </dsp:nvSpPr>
      <dsp:spPr>
        <a:xfrm>
          <a:off x="1303734" y="1433135"/>
          <a:ext cx="732591" cy="1098887"/>
        </a:xfrm>
        <a:prstGeom prst="rect">
          <a:avLst/>
        </a:prstGeom>
        <a:solidFill>
          <a:schemeClr val="bg1"/>
        </a:solidFill>
        <a:ln>
          <a:noFill/>
        </a:ln>
        <a:effectLst/>
      </dsp:spPr>
      <dsp:style>
        <a:lnRef idx="0">
          <a:scrgbClr r="0" g="0" b="0"/>
        </a:lnRef>
        <a:fillRef idx="1">
          <a:scrgbClr r="0" g="0" b="0"/>
        </a:fillRef>
        <a:effectRef idx="2">
          <a:scrgbClr r="0" g="0" b="0"/>
        </a:effectRef>
        <a:fontRef idx="minor"/>
      </dsp:style>
    </dsp:sp>
    <dsp:sp modelId="{3BC7A32E-A55D-4699-BE5F-8CE8C6316138}">
      <dsp:nvSpPr>
        <dsp:cNvPr id="0" name=""/>
        <dsp:cNvSpPr/>
      </dsp:nvSpPr>
      <dsp:spPr>
        <a:xfrm>
          <a:off x="1443275" y="2901807"/>
          <a:ext cx="3348990" cy="1046559"/>
        </a:xfrm>
        <a:prstGeom prst="rect">
          <a:avLst/>
        </a:prstGeom>
        <a:solidFill>
          <a:schemeClr val="bg1">
            <a:alpha val="40000"/>
          </a:schemeClr>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708870" tIns="83820" rIns="83820" bIns="83820" numCol="1" spcCol="1270" anchor="ctr" anchorCtr="0">
          <a:noAutofit/>
        </a:bodyPr>
        <a:lstStyle/>
        <a:p>
          <a:pPr lvl="0" algn="l" defTabSz="977900">
            <a:lnSpc>
              <a:spcPct val="90000"/>
            </a:lnSpc>
            <a:spcBef>
              <a:spcPct val="0"/>
            </a:spcBef>
            <a:spcAft>
              <a:spcPct val="35000"/>
            </a:spcAft>
          </a:pPr>
          <a:endParaRPr lang="de-DE" sz="2200" kern="1200" dirty="0"/>
        </a:p>
      </dsp:txBody>
      <dsp:txXfrm>
        <a:off x="1443275" y="2901807"/>
        <a:ext cx="3348990" cy="1046559"/>
      </dsp:txXfrm>
    </dsp:sp>
    <dsp:sp modelId="{13D003ED-5715-4993-96F0-8DDB8D4E0A14}">
      <dsp:nvSpPr>
        <dsp:cNvPr id="0" name=""/>
        <dsp:cNvSpPr/>
      </dsp:nvSpPr>
      <dsp:spPr>
        <a:xfrm>
          <a:off x="1303734" y="2750637"/>
          <a:ext cx="732591" cy="1098887"/>
        </a:xfrm>
        <a:prstGeom prst="rect">
          <a:avLst/>
        </a:prstGeom>
        <a:solidFill>
          <a:schemeClr val="bg1"/>
        </a:solidFill>
        <a:ln>
          <a:solidFill>
            <a:schemeClr val="bg1"/>
          </a:solidFill>
        </a:ln>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7A32E-A55D-4699-BE5F-8CE8C6316138}">
      <dsp:nvSpPr>
        <dsp:cNvPr id="0" name=""/>
        <dsp:cNvSpPr/>
      </dsp:nvSpPr>
      <dsp:spPr>
        <a:xfrm>
          <a:off x="1443275" y="266803"/>
          <a:ext cx="3348990" cy="1046559"/>
        </a:xfrm>
        <a:prstGeom prst="rect">
          <a:avLst/>
        </a:prstGeom>
        <a:solidFill>
          <a:schemeClr val="dk1">
            <a:alpha val="40000"/>
            <a:tint val="40000"/>
            <a:hueOff val="0"/>
            <a:satOff val="0"/>
            <a:lumOff val="0"/>
            <a:alphaOff val="0"/>
          </a:schemeClr>
        </a:solidFill>
        <a:ln w="9525" cap="flat" cmpd="sng" algn="ctr">
          <a:solidFill>
            <a:srgbClr val="006600"/>
          </a:solidFill>
          <a:prstDash val="solid"/>
        </a:ln>
        <a:effectLst/>
      </dsp:spPr>
      <dsp:style>
        <a:lnRef idx="1">
          <a:scrgbClr r="0" g="0" b="0"/>
        </a:lnRef>
        <a:fillRef idx="1">
          <a:scrgbClr r="0" g="0" b="0"/>
        </a:fillRef>
        <a:effectRef idx="0">
          <a:scrgbClr r="0" g="0" b="0"/>
        </a:effectRef>
        <a:fontRef idx="minor"/>
      </dsp:style>
      <dsp:txBody>
        <a:bodyPr spcFirstLastPara="0" vert="horz" wrap="square" lIns="708870" tIns="83820" rIns="83820" bIns="83820" numCol="1" spcCol="1270" anchor="ctr" anchorCtr="0">
          <a:noAutofit/>
        </a:bodyPr>
        <a:lstStyle/>
        <a:p>
          <a:pPr lvl="0" algn="l" defTabSz="977900">
            <a:lnSpc>
              <a:spcPct val="90000"/>
            </a:lnSpc>
            <a:spcBef>
              <a:spcPct val="0"/>
            </a:spcBef>
            <a:spcAft>
              <a:spcPct val="35000"/>
            </a:spcAft>
          </a:pPr>
          <a:r>
            <a:rPr lang="de-DE" sz="2200" kern="1200" dirty="0" smtClean="0"/>
            <a:t>Roter Brenner </a:t>
          </a:r>
          <a:r>
            <a:rPr lang="de-DE" sz="2000" i="1" kern="1200" dirty="0" smtClean="0"/>
            <a:t>(Pseudopezicula tracheiphila)</a:t>
          </a:r>
          <a:endParaRPr lang="de-DE" sz="2000" i="1" kern="1200" dirty="0"/>
        </a:p>
      </dsp:txBody>
      <dsp:txXfrm>
        <a:off x="1443275" y="266803"/>
        <a:ext cx="3348990" cy="1046559"/>
      </dsp:txXfrm>
    </dsp:sp>
    <dsp:sp modelId="{13D003ED-5715-4993-96F0-8DDB8D4E0A14}">
      <dsp:nvSpPr>
        <dsp:cNvPr id="0" name=""/>
        <dsp:cNvSpPr/>
      </dsp:nvSpPr>
      <dsp:spPr>
        <a:xfrm>
          <a:off x="1303734" y="115633"/>
          <a:ext cx="732591" cy="109888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8E35508-1B04-445C-A18B-C5DF2ADB50F9}">
      <dsp:nvSpPr>
        <dsp:cNvPr id="0" name=""/>
        <dsp:cNvSpPr/>
      </dsp:nvSpPr>
      <dsp:spPr>
        <a:xfrm>
          <a:off x="1443275" y="1584305"/>
          <a:ext cx="3348990" cy="1046559"/>
        </a:xfrm>
        <a:prstGeom prst="rect">
          <a:avLst/>
        </a:prstGeom>
        <a:solidFill>
          <a:schemeClr val="bg1">
            <a:alpha val="40000"/>
          </a:schemeClr>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708870" tIns="76200" rIns="76200" bIns="76200" numCol="1" spcCol="1270" anchor="ctr" anchorCtr="0">
          <a:noAutofit/>
        </a:bodyPr>
        <a:lstStyle/>
        <a:p>
          <a:pPr lvl="0" algn="l" defTabSz="889000">
            <a:lnSpc>
              <a:spcPct val="90000"/>
            </a:lnSpc>
            <a:spcBef>
              <a:spcPct val="0"/>
            </a:spcBef>
            <a:spcAft>
              <a:spcPct val="35000"/>
            </a:spcAft>
          </a:pPr>
          <a:endParaRPr lang="de-DE" sz="2000" i="1" kern="1200" dirty="0"/>
        </a:p>
      </dsp:txBody>
      <dsp:txXfrm>
        <a:off x="1443275" y="1584305"/>
        <a:ext cx="3348990" cy="1046559"/>
      </dsp:txXfrm>
    </dsp:sp>
    <dsp:sp modelId="{6A98A9B4-0E15-4061-A8F6-417EF3523F41}">
      <dsp:nvSpPr>
        <dsp:cNvPr id="0" name=""/>
        <dsp:cNvSpPr/>
      </dsp:nvSpPr>
      <dsp:spPr>
        <a:xfrm>
          <a:off x="1303734" y="1433135"/>
          <a:ext cx="732591" cy="1098887"/>
        </a:xfrm>
        <a:prstGeom prst="rect">
          <a:avLst/>
        </a:prstGeom>
        <a:solidFill>
          <a:schemeClr val="bg1"/>
        </a:solidFill>
        <a:ln>
          <a:noFill/>
        </a:ln>
        <a:effectLst/>
      </dsp:spPr>
      <dsp:style>
        <a:lnRef idx="0">
          <a:scrgbClr r="0" g="0" b="0"/>
        </a:lnRef>
        <a:fillRef idx="1">
          <a:scrgbClr r="0" g="0" b="0"/>
        </a:fillRef>
        <a:effectRef idx="2">
          <a:scrgbClr r="0" g="0" b="0"/>
        </a:effectRef>
        <a:fontRef idx="minor"/>
      </dsp:style>
    </dsp:sp>
    <dsp:sp modelId="{F608174C-83AB-4185-BE6B-10C3309314A4}">
      <dsp:nvSpPr>
        <dsp:cNvPr id="0" name=""/>
        <dsp:cNvSpPr/>
      </dsp:nvSpPr>
      <dsp:spPr>
        <a:xfrm>
          <a:off x="1443275" y="2901807"/>
          <a:ext cx="3348990" cy="1046559"/>
        </a:xfrm>
        <a:prstGeom prst="rect">
          <a:avLst/>
        </a:prstGeom>
        <a:solidFill>
          <a:schemeClr val="bg1">
            <a:alpha val="40000"/>
          </a:schemeClr>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708870" tIns="76200" rIns="76200" bIns="76200" numCol="1" spcCol="1270" anchor="ctr" anchorCtr="0">
          <a:noAutofit/>
        </a:bodyPr>
        <a:lstStyle/>
        <a:p>
          <a:pPr lvl="0" algn="l" defTabSz="889000">
            <a:lnSpc>
              <a:spcPct val="90000"/>
            </a:lnSpc>
            <a:spcBef>
              <a:spcPct val="0"/>
            </a:spcBef>
            <a:spcAft>
              <a:spcPct val="35000"/>
            </a:spcAft>
          </a:pPr>
          <a:endParaRPr lang="de-DE" sz="2000" i="1" kern="1200" dirty="0"/>
        </a:p>
      </dsp:txBody>
      <dsp:txXfrm>
        <a:off x="1443275" y="2901807"/>
        <a:ext cx="3348990" cy="1046559"/>
      </dsp:txXfrm>
    </dsp:sp>
    <dsp:sp modelId="{5EBD59F4-0CD8-454C-B985-80875A3BDA41}">
      <dsp:nvSpPr>
        <dsp:cNvPr id="0" name=""/>
        <dsp:cNvSpPr/>
      </dsp:nvSpPr>
      <dsp:spPr>
        <a:xfrm>
          <a:off x="1303734" y="2750637"/>
          <a:ext cx="732591" cy="1098887"/>
        </a:xfrm>
        <a:prstGeom prst="rect">
          <a:avLst/>
        </a:prstGeom>
        <a:solidFill>
          <a:schemeClr val="bg1"/>
        </a:solidFill>
        <a:ln>
          <a:noFill/>
        </a:ln>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0D28D-66D0-4F96-9C6F-C25AF99CC906}">
      <dsp:nvSpPr>
        <dsp:cNvPr id="0" name=""/>
        <dsp:cNvSpPr/>
      </dsp:nvSpPr>
      <dsp:spPr>
        <a:xfrm>
          <a:off x="1018817" y="427972"/>
          <a:ext cx="4234815" cy="1323379"/>
        </a:xfrm>
        <a:prstGeom prst="rect">
          <a:avLst/>
        </a:prstGeom>
        <a:solidFill>
          <a:schemeClr val="dk1">
            <a:alpha val="40000"/>
            <a:tint val="40000"/>
            <a:hueOff val="0"/>
            <a:satOff val="0"/>
            <a:lumOff val="0"/>
            <a:alphaOff val="0"/>
          </a:schemeClr>
        </a:solidFill>
        <a:ln w="9525" cap="flat" cmpd="sng" algn="ctr">
          <a:solidFill>
            <a:srgbClr val="006600"/>
          </a:solidFill>
          <a:prstDash val="solid"/>
        </a:ln>
        <a:effectLst/>
      </dsp:spPr>
      <dsp:style>
        <a:lnRef idx="1">
          <a:scrgbClr r="0" g="0" b="0"/>
        </a:lnRef>
        <a:fillRef idx="1">
          <a:scrgbClr r="0" g="0" b="0"/>
        </a:fillRef>
        <a:effectRef idx="0">
          <a:scrgbClr r="0" g="0" b="0"/>
        </a:effectRef>
        <a:fontRef idx="minor"/>
      </dsp:style>
      <dsp:txBody>
        <a:bodyPr spcFirstLastPara="0" vert="horz" wrap="square" lIns="896369" tIns="91440" rIns="91440" bIns="91440" numCol="1" spcCol="1270" anchor="ctr" anchorCtr="0">
          <a:noAutofit/>
        </a:bodyPr>
        <a:lstStyle/>
        <a:p>
          <a:pPr lvl="0" algn="l" defTabSz="1066800">
            <a:lnSpc>
              <a:spcPct val="90000"/>
            </a:lnSpc>
            <a:spcBef>
              <a:spcPct val="0"/>
            </a:spcBef>
            <a:spcAft>
              <a:spcPct val="35000"/>
            </a:spcAft>
          </a:pPr>
          <a:r>
            <a:rPr lang="de-DE" sz="2400" i="0" kern="1200" dirty="0" smtClean="0"/>
            <a:t>Schwarzholz-Krankheit</a:t>
          </a:r>
          <a:endParaRPr lang="de-DE" sz="2400" i="0" kern="1200" dirty="0"/>
        </a:p>
      </dsp:txBody>
      <dsp:txXfrm>
        <a:off x="1018817" y="427972"/>
        <a:ext cx="4234815" cy="1323379"/>
      </dsp:txXfrm>
    </dsp:sp>
    <dsp:sp modelId="{AE979B0C-54CB-492A-A574-308A2CC9E1F5}">
      <dsp:nvSpPr>
        <dsp:cNvPr id="0" name=""/>
        <dsp:cNvSpPr/>
      </dsp:nvSpPr>
      <dsp:spPr>
        <a:xfrm>
          <a:off x="842367" y="236817"/>
          <a:ext cx="926365" cy="138954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608174C-83AB-4185-BE6B-10C3309314A4}">
      <dsp:nvSpPr>
        <dsp:cNvPr id="0" name=""/>
        <dsp:cNvSpPr/>
      </dsp:nvSpPr>
      <dsp:spPr>
        <a:xfrm>
          <a:off x="1018817" y="2093960"/>
          <a:ext cx="4234815" cy="1323379"/>
        </a:xfrm>
        <a:prstGeom prst="rect">
          <a:avLst/>
        </a:prstGeom>
        <a:solidFill>
          <a:schemeClr val="bg1">
            <a:alpha val="40000"/>
          </a:schemeClr>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896369" tIns="76200" rIns="76200" bIns="76200" numCol="1" spcCol="1270" anchor="ctr" anchorCtr="0">
          <a:noAutofit/>
        </a:bodyPr>
        <a:lstStyle/>
        <a:p>
          <a:pPr lvl="0" algn="l" defTabSz="889000">
            <a:lnSpc>
              <a:spcPct val="90000"/>
            </a:lnSpc>
            <a:spcBef>
              <a:spcPct val="0"/>
            </a:spcBef>
            <a:spcAft>
              <a:spcPct val="35000"/>
            </a:spcAft>
          </a:pPr>
          <a:endParaRPr lang="de-DE" sz="2000" i="1" kern="1200" dirty="0"/>
        </a:p>
      </dsp:txBody>
      <dsp:txXfrm>
        <a:off x="1018817" y="2093960"/>
        <a:ext cx="4234815" cy="1323379"/>
      </dsp:txXfrm>
    </dsp:sp>
    <dsp:sp modelId="{5EBD59F4-0CD8-454C-B985-80875A3BDA41}">
      <dsp:nvSpPr>
        <dsp:cNvPr id="0" name=""/>
        <dsp:cNvSpPr/>
      </dsp:nvSpPr>
      <dsp:spPr>
        <a:xfrm>
          <a:off x="842367" y="1902805"/>
          <a:ext cx="926365" cy="1389548"/>
        </a:xfrm>
        <a:prstGeom prst="rect">
          <a:avLst/>
        </a:prstGeom>
        <a:solidFill>
          <a:schemeClr val="bg1"/>
        </a:solidFill>
        <a:ln>
          <a:noFill/>
        </a:ln>
        <a:effectLst/>
      </dsp:spPr>
      <dsp:style>
        <a:lnRef idx="0">
          <a:scrgbClr r="0" g="0" b="0"/>
        </a:lnRef>
        <a:fillRef idx="1">
          <a:scrgbClr r="0" g="0" b="0"/>
        </a:fillRef>
        <a:effectRef idx="2">
          <a:scrgbClr r="0" g="0" b="0"/>
        </a:effectRef>
        <a:fontRef idx="minor"/>
      </dsp:style>
    </dsp:sp>
    <dsp:sp modelId="{3BC7A32E-A55D-4699-BE5F-8CE8C6316138}">
      <dsp:nvSpPr>
        <dsp:cNvPr id="0" name=""/>
        <dsp:cNvSpPr/>
      </dsp:nvSpPr>
      <dsp:spPr>
        <a:xfrm>
          <a:off x="1018817" y="3759948"/>
          <a:ext cx="4234815" cy="1323379"/>
        </a:xfrm>
        <a:prstGeom prst="rect">
          <a:avLst/>
        </a:prstGeom>
        <a:solidFill>
          <a:schemeClr val="bg1">
            <a:alpha val="40000"/>
          </a:schemeClr>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896369" tIns="76200" rIns="76200" bIns="76200" numCol="1" spcCol="1270" anchor="ctr" anchorCtr="0">
          <a:noAutofit/>
        </a:bodyPr>
        <a:lstStyle/>
        <a:p>
          <a:pPr lvl="0" algn="l" defTabSz="889000">
            <a:lnSpc>
              <a:spcPct val="90000"/>
            </a:lnSpc>
            <a:spcBef>
              <a:spcPct val="0"/>
            </a:spcBef>
            <a:spcAft>
              <a:spcPct val="35000"/>
            </a:spcAft>
          </a:pPr>
          <a:endParaRPr lang="de-DE" sz="2000" i="1" kern="1200" dirty="0"/>
        </a:p>
      </dsp:txBody>
      <dsp:txXfrm>
        <a:off x="1018817" y="3759948"/>
        <a:ext cx="4234815" cy="1323379"/>
      </dsp:txXfrm>
    </dsp:sp>
    <dsp:sp modelId="{13D003ED-5715-4993-96F0-8DDB8D4E0A14}">
      <dsp:nvSpPr>
        <dsp:cNvPr id="0" name=""/>
        <dsp:cNvSpPr/>
      </dsp:nvSpPr>
      <dsp:spPr>
        <a:xfrm>
          <a:off x="842367" y="3568793"/>
          <a:ext cx="926365" cy="1389548"/>
        </a:xfrm>
        <a:prstGeom prst="rect">
          <a:avLst/>
        </a:prstGeom>
        <a:solidFill>
          <a:schemeClr val="bg1"/>
        </a:solidFill>
        <a:ln>
          <a:noFill/>
        </a:ln>
        <a:effectLst/>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35508-1B04-445C-A18B-C5DF2ADB50F9}">
      <dsp:nvSpPr>
        <dsp:cNvPr id="0" name=""/>
        <dsp:cNvSpPr/>
      </dsp:nvSpPr>
      <dsp:spPr>
        <a:xfrm>
          <a:off x="1018817" y="427972"/>
          <a:ext cx="4234815" cy="1323379"/>
        </a:xfrm>
        <a:prstGeom prst="rect">
          <a:avLst/>
        </a:prstGeom>
        <a:solidFill>
          <a:schemeClr val="dk1">
            <a:alpha val="40000"/>
            <a:tint val="40000"/>
            <a:hueOff val="0"/>
            <a:satOff val="0"/>
            <a:lumOff val="0"/>
            <a:alphaOff val="0"/>
          </a:schemeClr>
        </a:solidFill>
        <a:ln w="9525" cap="flat" cmpd="sng" algn="ctr">
          <a:solidFill>
            <a:srgbClr val="006600"/>
          </a:solidFill>
          <a:prstDash val="solid"/>
        </a:ln>
        <a:effectLst/>
      </dsp:spPr>
      <dsp:style>
        <a:lnRef idx="1">
          <a:scrgbClr r="0" g="0" b="0"/>
        </a:lnRef>
        <a:fillRef idx="1">
          <a:scrgbClr r="0" g="0" b="0"/>
        </a:fillRef>
        <a:effectRef idx="0">
          <a:scrgbClr r="0" g="0" b="0"/>
        </a:effectRef>
        <a:fontRef idx="minor"/>
      </dsp:style>
      <dsp:txBody>
        <a:bodyPr spcFirstLastPara="0" vert="horz" wrap="square" lIns="896369" tIns="83820" rIns="83820" bIns="83820" numCol="1" spcCol="1270" anchor="ctr" anchorCtr="0">
          <a:noAutofit/>
        </a:bodyPr>
        <a:lstStyle/>
        <a:p>
          <a:pPr lvl="0" algn="l" defTabSz="977900">
            <a:lnSpc>
              <a:spcPct val="90000"/>
            </a:lnSpc>
            <a:spcBef>
              <a:spcPct val="0"/>
            </a:spcBef>
            <a:spcAft>
              <a:spcPct val="35000"/>
            </a:spcAft>
          </a:pPr>
          <a:r>
            <a:rPr lang="de-DE" sz="2200" kern="1200" dirty="0" err="1" smtClean="0"/>
            <a:t>Esca</a:t>
          </a:r>
          <a:endParaRPr lang="de-DE" sz="2000" i="1" kern="1200" dirty="0"/>
        </a:p>
      </dsp:txBody>
      <dsp:txXfrm>
        <a:off x="1018817" y="427972"/>
        <a:ext cx="4234815" cy="1323379"/>
      </dsp:txXfrm>
    </dsp:sp>
    <dsp:sp modelId="{6A98A9B4-0E15-4061-A8F6-417EF3523F41}">
      <dsp:nvSpPr>
        <dsp:cNvPr id="0" name=""/>
        <dsp:cNvSpPr/>
      </dsp:nvSpPr>
      <dsp:spPr>
        <a:xfrm>
          <a:off x="842367" y="236817"/>
          <a:ext cx="926365" cy="138954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608174C-83AB-4185-BE6B-10C3309314A4}">
      <dsp:nvSpPr>
        <dsp:cNvPr id="0" name=""/>
        <dsp:cNvSpPr/>
      </dsp:nvSpPr>
      <dsp:spPr>
        <a:xfrm>
          <a:off x="1018817" y="2093960"/>
          <a:ext cx="4234815" cy="1323379"/>
        </a:xfrm>
        <a:prstGeom prst="rect">
          <a:avLst/>
        </a:prstGeom>
        <a:solidFill>
          <a:schemeClr val="dk1">
            <a:alpha val="40000"/>
            <a:tint val="40000"/>
            <a:hueOff val="0"/>
            <a:satOff val="0"/>
            <a:lumOff val="0"/>
            <a:alphaOff val="0"/>
          </a:schemeClr>
        </a:solidFill>
        <a:ln w="9525" cap="flat" cmpd="sng" algn="ctr">
          <a:solidFill>
            <a:srgbClr val="006600"/>
          </a:solidFill>
          <a:prstDash val="solid"/>
        </a:ln>
        <a:effectLst/>
      </dsp:spPr>
      <dsp:style>
        <a:lnRef idx="1">
          <a:scrgbClr r="0" g="0" b="0"/>
        </a:lnRef>
        <a:fillRef idx="1">
          <a:scrgbClr r="0" g="0" b="0"/>
        </a:fillRef>
        <a:effectRef idx="0">
          <a:scrgbClr r="0" g="0" b="0"/>
        </a:effectRef>
        <a:fontRef idx="minor"/>
      </dsp:style>
      <dsp:txBody>
        <a:bodyPr spcFirstLastPara="0" vert="horz" wrap="square" lIns="896369" tIns="83820" rIns="83820" bIns="83820" numCol="1" spcCol="1270" anchor="ctr" anchorCtr="0">
          <a:noAutofit/>
        </a:bodyPr>
        <a:lstStyle/>
        <a:p>
          <a:pPr lvl="0" algn="l" defTabSz="977900">
            <a:lnSpc>
              <a:spcPct val="90000"/>
            </a:lnSpc>
            <a:spcBef>
              <a:spcPct val="0"/>
            </a:spcBef>
            <a:spcAft>
              <a:spcPct val="35000"/>
            </a:spcAft>
          </a:pPr>
          <a:r>
            <a:rPr lang="de-DE" sz="2200" kern="1200" dirty="0" err="1" smtClean="0"/>
            <a:t>Eutypiose</a:t>
          </a:r>
          <a:endParaRPr lang="de-DE" sz="2200" kern="1200" dirty="0" smtClean="0"/>
        </a:p>
        <a:p>
          <a:pPr lvl="0" algn="l" defTabSz="977900">
            <a:lnSpc>
              <a:spcPct val="90000"/>
            </a:lnSpc>
            <a:spcBef>
              <a:spcPct val="0"/>
            </a:spcBef>
            <a:spcAft>
              <a:spcPct val="35000"/>
            </a:spcAft>
          </a:pPr>
          <a:r>
            <a:rPr lang="de-DE" sz="2200" i="1" kern="1200" dirty="0" smtClean="0"/>
            <a:t>(</a:t>
          </a:r>
          <a:r>
            <a:rPr lang="de-DE" sz="2200" i="1" kern="1200" dirty="0" err="1" smtClean="0"/>
            <a:t>Eutyps</a:t>
          </a:r>
          <a:r>
            <a:rPr lang="de-DE" sz="2200" i="1" kern="1200" dirty="0" smtClean="0"/>
            <a:t> </a:t>
          </a:r>
          <a:r>
            <a:rPr lang="de-DE" sz="2200" i="1" kern="1200" dirty="0" err="1" smtClean="0"/>
            <a:t>lata</a:t>
          </a:r>
          <a:r>
            <a:rPr lang="de-DE" sz="2200" i="1" kern="1200" dirty="0" smtClean="0"/>
            <a:t>)</a:t>
          </a:r>
          <a:endParaRPr lang="de-DE" sz="2000" i="1" kern="1200" dirty="0"/>
        </a:p>
      </dsp:txBody>
      <dsp:txXfrm>
        <a:off x="1018817" y="2093960"/>
        <a:ext cx="4234815" cy="1323379"/>
      </dsp:txXfrm>
    </dsp:sp>
    <dsp:sp modelId="{5EBD59F4-0CD8-454C-B985-80875A3BDA41}">
      <dsp:nvSpPr>
        <dsp:cNvPr id="0" name=""/>
        <dsp:cNvSpPr/>
      </dsp:nvSpPr>
      <dsp:spPr>
        <a:xfrm>
          <a:off x="842367" y="1902805"/>
          <a:ext cx="926365" cy="138954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A40D28D-66D0-4F96-9C6F-C25AF99CC906}">
      <dsp:nvSpPr>
        <dsp:cNvPr id="0" name=""/>
        <dsp:cNvSpPr/>
      </dsp:nvSpPr>
      <dsp:spPr>
        <a:xfrm>
          <a:off x="1018817" y="3759948"/>
          <a:ext cx="4234815" cy="1323379"/>
        </a:xfrm>
        <a:prstGeom prst="rect">
          <a:avLst/>
        </a:prstGeom>
        <a:solidFill>
          <a:schemeClr val="bg1">
            <a:alpha val="40000"/>
          </a:schemeClr>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896369" tIns="91440" rIns="91440" bIns="91440" numCol="1" spcCol="1270" anchor="ctr" anchorCtr="0">
          <a:noAutofit/>
        </a:bodyPr>
        <a:lstStyle/>
        <a:p>
          <a:pPr lvl="0" algn="l" defTabSz="1066800">
            <a:lnSpc>
              <a:spcPct val="90000"/>
            </a:lnSpc>
            <a:spcBef>
              <a:spcPct val="0"/>
            </a:spcBef>
            <a:spcAft>
              <a:spcPct val="35000"/>
            </a:spcAft>
          </a:pPr>
          <a:endParaRPr lang="de-DE" sz="2400" i="0" kern="1200" dirty="0"/>
        </a:p>
      </dsp:txBody>
      <dsp:txXfrm>
        <a:off x="1018817" y="3759948"/>
        <a:ext cx="4234815" cy="1323379"/>
      </dsp:txXfrm>
    </dsp:sp>
    <dsp:sp modelId="{AE979B0C-54CB-492A-A574-308A2CC9E1F5}">
      <dsp:nvSpPr>
        <dsp:cNvPr id="0" name=""/>
        <dsp:cNvSpPr/>
      </dsp:nvSpPr>
      <dsp:spPr>
        <a:xfrm>
          <a:off x="842367" y="3568793"/>
          <a:ext cx="926365" cy="1389548"/>
        </a:xfrm>
        <a:prstGeom prst="rect">
          <a:avLst/>
        </a:prstGeom>
        <a:solidFill>
          <a:schemeClr val="bg1"/>
        </a:solidFill>
        <a:ln>
          <a:noFill/>
        </a:ln>
        <a:effectLst/>
      </dsp:spPr>
      <dsp:style>
        <a:lnRef idx="0">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35508-1B04-445C-A18B-C5DF2ADB50F9}">
      <dsp:nvSpPr>
        <dsp:cNvPr id="0" name=""/>
        <dsp:cNvSpPr/>
      </dsp:nvSpPr>
      <dsp:spPr>
        <a:xfrm>
          <a:off x="1563766" y="393189"/>
          <a:ext cx="3097530" cy="967978"/>
        </a:xfrm>
        <a:prstGeom prst="rect">
          <a:avLst/>
        </a:prstGeom>
        <a:solidFill>
          <a:schemeClr val="dk1">
            <a:alpha val="40000"/>
            <a:tint val="40000"/>
            <a:hueOff val="0"/>
            <a:satOff val="0"/>
            <a:lumOff val="0"/>
            <a:alphaOff val="0"/>
          </a:schemeClr>
        </a:solidFill>
        <a:ln w="9525" cap="flat" cmpd="sng" algn="ctr">
          <a:solidFill>
            <a:srgbClr val="006600"/>
          </a:solidFill>
          <a:prstDash val="solid"/>
        </a:ln>
        <a:effectLst/>
      </dsp:spPr>
      <dsp:style>
        <a:lnRef idx="1">
          <a:scrgbClr r="0" g="0" b="0"/>
        </a:lnRef>
        <a:fillRef idx="1">
          <a:scrgbClr r="0" g="0" b="0"/>
        </a:fillRef>
        <a:effectRef idx="0">
          <a:scrgbClr r="0" g="0" b="0"/>
        </a:effectRef>
        <a:fontRef idx="minor"/>
      </dsp:style>
      <dsp:txBody>
        <a:bodyPr spcFirstLastPara="0" vert="horz" wrap="square" lIns="655644" tIns="76200" rIns="76200" bIns="76200" numCol="1" spcCol="1270" anchor="ctr" anchorCtr="0">
          <a:noAutofit/>
        </a:bodyPr>
        <a:lstStyle/>
        <a:p>
          <a:pPr lvl="0" algn="l" defTabSz="889000">
            <a:lnSpc>
              <a:spcPct val="90000"/>
            </a:lnSpc>
            <a:spcBef>
              <a:spcPct val="0"/>
            </a:spcBef>
            <a:spcAft>
              <a:spcPct val="35000"/>
            </a:spcAft>
          </a:pPr>
          <a:r>
            <a:rPr lang="de-DE" sz="2000" kern="1200" dirty="0" smtClean="0"/>
            <a:t>Raubmilben</a:t>
          </a:r>
          <a:endParaRPr lang="de-DE" sz="2000" i="1" kern="1200" dirty="0"/>
        </a:p>
      </dsp:txBody>
      <dsp:txXfrm>
        <a:off x="1563766" y="393189"/>
        <a:ext cx="3097530" cy="967978"/>
      </dsp:txXfrm>
    </dsp:sp>
    <dsp:sp modelId="{6A98A9B4-0E15-4061-A8F6-417EF3523F41}">
      <dsp:nvSpPr>
        <dsp:cNvPr id="0" name=""/>
        <dsp:cNvSpPr/>
      </dsp:nvSpPr>
      <dsp:spPr>
        <a:xfrm>
          <a:off x="1434703" y="253370"/>
          <a:ext cx="677584" cy="101637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6518869-E883-4A30-A6DA-A13C24448094}">
      <dsp:nvSpPr>
        <dsp:cNvPr id="0" name=""/>
        <dsp:cNvSpPr/>
      </dsp:nvSpPr>
      <dsp:spPr>
        <a:xfrm>
          <a:off x="1563766" y="1611766"/>
          <a:ext cx="3097530" cy="967978"/>
        </a:xfrm>
        <a:prstGeom prst="rect">
          <a:avLst/>
        </a:prstGeom>
        <a:solidFill>
          <a:schemeClr val="dk1">
            <a:alpha val="40000"/>
            <a:tint val="40000"/>
            <a:hueOff val="0"/>
            <a:satOff val="0"/>
            <a:lumOff val="0"/>
            <a:alphaOff val="0"/>
          </a:schemeClr>
        </a:solidFill>
        <a:ln w="9525" cap="flat" cmpd="sng" algn="ctr">
          <a:solidFill>
            <a:srgbClr val="006600"/>
          </a:solidFill>
          <a:prstDash val="solid"/>
        </a:ln>
        <a:effectLst/>
      </dsp:spPr>
      <dsp:style>
        <a:lnRef idx="1">
          <a:scrgbClr r="0" g="0" b="0"/>
        </a:lnRef>
        <a:fillRef idx="1">
          <a:scrgbClr r="0" g="0" b="0"/>
        </a:fillRef>
        <a:effectRef idx="0">
          <a:scrgbClr r="0" g="0" b="0"/>
        </a:effectRef>
        <a:fontRef idx="minor"/>
      </dsp:style>
      <dsp:txBody>
        <a:bodyPr spcFirstLastPara="0" vert="horz" wrap="square" lIns="655644" tIns="76200" rIns="76200" bIns="76200" numCol="1" spcCol="1270" anchor="ctr" anchorCtr="0">
          <a:noAutofit/>
        </a:bodyPr>
        <a:lstStyle/>
        <a:p>
          <a:pPr lvl="0" algn="l" defTabSz="889000">
            <a:lnSpc>
              <a:spcPct val="90000"/>
            </a:lnSpc>
            <a:spcBef>
              <a:spcPct val="0"/>
            </a:spcBef>
            <a:spcAft>
              <a:spcPct val="35000"/>
            </a:spcAft>
          </a:pPr>
          <a:r>
            <a:rPr lang="de-DE" sz="2000" i="0" kern="1200" dirty="0" smtClean="0"/>
            <a:t>Spinnmilben</a:t>
          </a:r>
          <a:endParaRPr lang="de-DE" sz="2000" i="0" kern="1200" dirty="0"/>
        </a:p>
      </dsp:txBody>
      <dsp:txXfrm>
        <a:off x="1563766" y="1611766"/>
        <a:ext cx="3097530" cy="967978"/>
      </dsp:txXfrm>
    </dsp:sp>
    <dsp:sp modelId="{0F2422D0-B7A9-4AFB-9FCC-84ABFF2D3202}">
      <dsp:nvSpPr>
        <dsp:cNvPr id="0" name=""/>
        <dsp:cNvSpPr/>
      </dsp:nvSpPr>
      <dsp:spPr>
        <a:xfrm>
          <a:off x="1434703" y="1471947"/>
          <a:ext cx="677584" cy="101637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C0A16AD-3A5D-4E05-B3E6-8FE4CB6DFB6F}">
      <dsp:nvSpPr>
        <dsp:cNvPr id="0" name=""/>
        <dsp:cNvSpPr/>
      </dsp:nvSpPr>
      <dsp:spPr>
        <a:xfrm>
          <a:off x="1563766" y="2830343"/>
          <a:ext cx="3097530" cy="967978"/>
        </a:xfrm>
        <a:prstGeom prst="rect">
          <a:avLst/>
        </a:prstGeom>
        <a:solidFill>
          <a:schemeClr val="dk1">
            <a:alpha val="40000"/>
            <a:tint val="40000"/>
            <a:hueOff val="0"/>
            <a:satOff val="0"/>
            <a:lumOff val="0"/>
            <a:alphaOff val="0"/>
          </a:schemeClr>
        </a:solidFill>
        <a:ln w="9525" cap="flat" cmpd="sng" algn="ctr">
          <a:solidFill>
            <a:srgbClr val="006600"/>
          </a:solidFill>
          <a:prstDash val="solid"/>
        </a:ln>
        <a:effectLst/>
      </dsp:spPr>
      <dsp:style>
        <a:lnRef idx="1">
          <a:scrgbClr r="0" g="0" b="0"/>
        </a:lnRef>
        <a:fillRef idx="1">
          <a:scrgbClr r="0" g="0" b="0"/>
        </a:fillRef>
        <a:effectRef idx="0">
          <a:scrgbClr r="0" g="0" b="0"/>
        </a:effectRef>
        <a:fontRef idx="minor"/>
      </dsp:style>
      <dsp:txBody>
        <a:bodyPr spcFirstLastPara="0" vert="horz" wrap="square" lIns="655644" tIns="76200" rIns="76200" bIns="76200" numCol="1" spcCol="1270" anchor="ctr" anchorCtr="0">
          <a:noAutofit/>
        </a:bodyPr>
        <a:lstStyle/>
        <a:p>
          <a:pPr lvl="0" algn="l" defTabSz="889000">
            <a:lnSpc>
              <a:spcPct val="90000"/>
            </a:lnSpc>
            <a:spcBef>
              <a:spcPct val="0"/>
            </a:spcBef>
            <a:spcAft>
              <a:spcPct val="35000"/>
            </a:spcAft>
          </a:pPr>
          <a:r>
            <a:rPr lang="de-DE" sz="2000" i="0" kern="1200" dirty="0" smtClean="0"/>
            <a:t>Kräuselmilben/ Pockenmilben</a:t>
          </a:r>
          <a:endParaRPr lang="de-DE" sz="2000" i="0" kern="1200" dirty="0"/>
        </a:p>
      </dsp:txBody>
      <dsp:txXfrm>
        <a:off x="1563766" y="2830343"/>
        <a:ext cx="3097530" cy="967978"/>
      </dsp:txXfrm>
    </dsp:sp>
    <dsp:sp modelId="{AA07A274-7454-4C29-BAA9-69AB43C06847}">
      <dsp:nvSpPr>
        <dsp:cNvPr id="0" name=""/>
        <dsp:cNvSpPr/>
      </dsp:nvSpPr>
      <dsp:spPr>
        <a:xfrm>
          <a:off x="1434703" y="2690524"/>
          <a:ext cx="677584" cy="101637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70FD885-A87B-4984-99E7-1E14756B9E44}">
      <dsp:nvSpPr>
        <dsp:cNvPr id="0" name=""/>
        <dsp:cNvSpPr/>
      </dsp:nvSpPr>
      <dsp:spPr>
        <a:xfrm>
          <a:off x="1563766" y="4048920"/>
          <a:ext cx="3097530" cy="967978"/>
        </a:xfrm>
        <a:prstGeom prst="rect">
          <a:avLst/>
        </a:prstGeom>
        <a:solidFill>
          <a:schemeClr val="dk1">
            <a:alpha val="40000"/>
            <a:tint val="40000"/>
            <a:hueOff val="0"/>
            <a:satOff val="0"/>
            <a:lumOff val="0"/>
            <a:alphaOff val="0"/>
          </a:schemeClr>
        </a:solidFill>
        <a:ln w="9525" cap="flat" cmpd="sng" algn="ctr">
          <a:solidFill>
            <a:srgbClr val="006600"/>
          </a:solidFill>
          <a:prstDash val="solid"/>
        </a:ln>
        <a:effectLst/>
      </dsp:spPr>
      <dsp:style>
        <a:lnRef idx="1">
          <a:scrgbClr r="0" g="0" b="0"/>
        </a:lnRef>
        <a:fillRef idx="1">
          <a:scrgbClr r="0" g="0" b="0"/>
        </a:fillRef>
        <a:effectRef idx="0">
          <a:scrgbClr r="0" g="0" b="0"/>
        </a:effectRef>
        <a:fontRef idx="minor"/>
      </dsp:style>
      <dsp:txBody>
        <a:bodyPr spcFirstLastPara="0" vert="horz" wrap="square" lIns="655644" tIns="76200" rIns="76200" bIns="76200" numCol="1" spcCol="1270" anchor="ctr" anchorCtr="0">
          <a:noAutofit/>
        </a:bodyPr>
        <a:lstStyle/>
        <a:p>
          <a:pPr lvl="0" algn="l" defTabSz="889000">
            <a:lnSpc>
              <a:spcPct val="90000"/>
            </a:lnSpc>
            <a:spcBef>
              <a:spcPct val="0"/>
            </a:spcBef>
            <a:spcAft>
              <a:spcPct val="35000"/>
            </a:spcAft>
          </a:pPr>
          <a:r>
            <a:rPr lang="de-DE" sz="2000" i="0" kern="1200" dirty="0" smtClean="0"/>
            <a:t>Thripse / Wanzen</a:t>
          </a:r>
          <a:endParaRPr lang="de-DE" sz="2000" i="0" kern="1200" dirty="0"/>
        </a:p>
      </dsp:txBody>
      <dsp:txXfrm>
        <a:off x="1563766" y="4048920"/>
        <a:ext cx="3097530" cy="967978"/>
      </dsp:txXfrm>
    </dsp:sp>
    <dsp:sp modelId="{818F5B7B-6098-4879-8A67-110CC8A59F56}">
      <dsp:nvSpPr>
        <dsp:cNvPr id="0" name=""/>
        <dsp:cNvSpPr/>
      </dsp:nvSpPr>
      <dsp:spPr>
        <a:xfrm>
          <a:off x="1434703" y="3909101"/>
          <a:ext cx="677584" cy="1016377"/>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35508-1B04-445C-A18B-C5DF2ADB50F9}">
      <dsp:nvSpPr>
        <dsp:cNvPr id="0" name=""/>
        <dsp:cNvSpPr/>
      </dsp:nvSpPr>
      <dsp:spPr>
        <a:xfrm>
          <a:off x="1035248" y="421107"/>
          <a:ext cx="4200525" cy="1312664"/>
        </a:xfrm>
        <a:prstGeom prst="rect">
          <a:avLst/>
        </a:prstGeom>
        <a:solidFill>
          <a:schemeClr val="dk1">
            <a:alpha val="40000"/>
            <a:tint val="40000"/>
            <a:hueOff val="0"/>
            <a:satOff val="0"/>
            <a:lumOff val="0"/>
            <a:alphaOff val="0"/>
          </a:schemeClr>
        </a:solidFill>
        <a:ln w="9525" cap="flat" cmpd="sng" algn="ctr">
          <a:solidFill>
            <a:srgbClr val="006600"/>
          </a:solidFill>
          <a:prstDash val="solid"/>
        </a:ln>
        <a:effectLst/>
      </dsp:spPr>
      <dsp:style>
        <a:lnRef idx="1">
          <a:scrgbClr r="0" g="0" b="0"/>
        </a:lnRef>
        <a:fillRef idx="1">
          <a:scrgbClr r="0" g="0" b="0"/>
        </a:fillRef>
        <a:effectRef idx="0">
          <a:scrgbClr r="0" g="0" b="0"/>
        </a:effectRef>
        <a:fontRef idx="minor"/>
      </dsp:style>
      <dsp:txBody>
        <a:bodyPr spcFirstLastPara="0" vert="horz" wrap="square" lIns="889111" tIns="76200" rIns="76200" bIns="76200" numCol="1" spcCol="1270" anchor="ctr" anchorCtr="0">
          <a:noAutofit/>
        </a:bodyPr>
        <a:lstStyle/>
        <a:p>
          <a:pPr lvl="0" algn="l" defTabSz="889000">
            <a:lnSpc>
              <a:spcPct val="90000"/>
            </a:lnSpc>
            <a:spcBef>
              <a:spcPct val="0"/>
            </a:spcBef>
            <a:spcAft>
              <a:spcPct val="35000"/>
            </a:spcAft>
          </a:pPr>
          <a:r>
            <a:rPr lang="de-DE" sz="2000" kern="1200" dirty="0" smtClean="0"/>
            <a:t>Knospenschädlinge</a:t>
          </a:r>
          <a:endParaRPr lang="de-DE" sz="2000" i="1" kern="1200" dirty="0"/>
        </a:p>
      </dsp:txBody>
      <dsp:txXfrm>
        <a:off x="1035248" y="421107"/>
        <a:ext cx="4200525" cy="1312664"/>
      </dsp:txXfrm>
    </dsp:sp>
    <dsp:sp modelId="{6A98A9B4-0E15-4061-A8F6-417EF3523F41}">
      <dsp:nvSpPr>
        <dsp:cNvPr id="0" name=""/>
        <dsp:cNvSpPr/>
      </dsp:nvSpPr>
      <dsp:spPr>
        <a:xfrm>
          <a:off x="860226" y="231500"/>
          <a:ext cx="918864" cy="137829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BB42989-0D62-420F-A535-DD0D35709344}">
      <dsp:nvSpPr>
        <dsp:cNvPr id="0" name=""/>
        <dsp:cNvSpPr/>
      </dsp:nvSpPr>
      <dsp:spPr>
        <a:xfrm>
          <a:off x="1035248" y="2073605"/>
          <a:ext cx="4200525" cy="1312664"/>
        </a:xfrm>
        <a:prstGeom prst="rect">
          <a:avLst/>
        </a:prstGeom>
        <a:solidFill>
          <a:schemeClr val="bg1">
            <a:alpha val="40000"/>
          </a:schemeClr>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889111" tIns="76200" rIns="76200" bIns="76200" numCol="1" spcCol="1270" anchor="ctr" anchorCtr="0">
          <a:noAutofit/>
        </a:bodyPr>
        <a:lstStyle/>
        <a:p>
          <a:pPr lvl="0" algn="l" defTabSz="889000">
            <a:lnSpc>
              <a:spcPct val="90000"/>
            </a:lnSpc>
            <a:spcBef>
              <a:spcPct val="0"/>
            </a:spcBef>
            <a:spcAft>
              <a:spcPct val="35000"/>
            </a:spcAft>
          </a:pPr>
          <a:endParaRPr lang="de-DE" sz="2000" i="0" kern="1200" dirty="0"/>
        </a:p>
      </dsp:txBody>
      <dsp:txXfrm>
        <a:off x="1035248" y="2073605"/>
        <a:ext cx="4200525" cy="1312664"/>
      </dsp:txXfrm>
    </dsp:sp>
    <dsp:sp modelId="{44964C8B-ADD7-4C0F-9911-CD1C1796E666}">
      <dsp:nvSpPr>
        <dsp:cNvPr id="0" name=""/>
        <dsp:cNvSpPr/>
      </dsp:nvSpPr>
      <dsp:spPr>
        <a:xfrm>
          <a:off x="860226" y="1883998"/>
          <a:ext cx="918864" cy="1378297"/>
        </a:xfrm>
        <a:prstGeom prst="rect">
          <a:avLst/>
        </a:prstGeom>
        <a:solidFill>
          <a:schemeClr val="bg1"/>
        </a:solidFill>
        <a:ln>
          <a:solidFill>
            <a:schemeClr val="bg1"/>
          </a:solidFill>
        </a:ln>
        <a:effectLst/>
      </dsp:spPr>
      <dsp:style>
        <a:lnRef idx="0">
          <a:scrgbClr r="0" g="0" b="0"/>
        </a:lnRef>
        <a:fillRef idx="1">
          <a:scrgbClr r="0" g="0" b="0"/>
        </a:fillRef>
        <a:effectRef idx="2">
          <a:scrgbClr r="0" g="0" b="0"/>
        </a:effectRef>
        <a:fontRef idx="minor"/>
      </dsp:style>
    </dsp:sp>
    <dsp:sp modelId="{1C0A16AD-3A5D-4E05-B3E6-8FE4CB6DFB6F}">
      <dsp:nvSpPr>
        <dsp:cNvPr id="0" name=""/>
        <dsp:cNvSpPr/>
      </dsp:nvSpPr>
      <dsp:spPr>
        <a:xfrm>
          <a:off x="1043565" y="3676222"/>
          <a:ext cx="4200525" cy="1312664"/>
        </a:xfrm>
        <a:prstGeom prst="rect">
          <a:avLst/>
        </a:prstGeom>
        <a:solidFill>
          <a:schemeClr val="bg1">
            <a:alpha val="40000"/>
          </a:schemeClr>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889111" tIns="76200" rIns="76200" bIns="76200" numCol="1" spcCol="1270" anchor="ctr" anchorCtr="0">
          <a:noAutofit/>
        </a:bodyPr>
        <a:lstStyle/>
        <a:p>
          <a:pPr lvl="0" algn="l" defTabSz="889000">
            <a:lnSpc>
              <a:spcPct val="90000"/>
            </a:lnSpc>
            <a:spcBef>
              <a:spcPct val="0"/>
            </a:spcBef>
            <a:spcAft>
              <a:spcPct val="35000"/>
            </a:spcAft>
          </a:pPr>
          <a:endParaRPr lang="de-DE" sz="2000" i="0" kern="1200" dirty="0"/>
        </a:p>
      </dsp:txBody>
      <dsp:txXfrm>
        <a:off x="1043565" y="3676222"/>
        <a:ext cx="4200525" cy="1312664"/>
      </dsp:txXfrm>
    </dsp:sp>
    <dsp:sp modelId="{AA07A274-7454-4C29-BAA9-69AB43C06847}">
      <dsp:nvSpPr>
        <dsp:cNvPr id="0" name=""/>
        <dsp:cNvSpPr/>
      </dsp:nvSpPr>
      <dsp:spPr>
        <a:xfrm>
          <a:off x="860226" y="3536497"/>
          <a:ext cx="918864" cy="1378297"/>
        </a:xfrm>
        <a:prstGeom prst="rect">
          <a:avLst/>
        </a:prstGeom>
        <a:solidFill>
          <a:schemeClr val="bg1"/>
        </a:solidFill>
        <a:ln>
          <a:solidFill>
            <a:schemeClr val="bg1"/>
          </a:solidFill>
        </a:ln>
        <a:effectLst/>
      </dsp:spPr>
      <dsp:style>
        <a:lnRef idx="0">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42989-0D62-420F-A535-DD0D35709344}">
      <dsp:nvSpPr>
        <dsp:cNvPr id="0" name=""/>
        <dsp:cNvSpPr/>
      </dsp:nvSpPr>
      <dsp:spPr>
        <a:xfrm>
          <a:off x="1035248" y="421107"/>
          <a:ext cx="4200525" cy="1312664"/>
        </a:xfrm>
        <a:prstGeom prst="rect">
          <a:avLst/>
        </a:prstGeom>
        <a:solidFill>
          <a:schemeClr val="bg1">
            <a:alpha val="40000"/>
          </a:schemeClr>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889111" tIns="76200" rIns="76200" bIns="76200" numCol="1" spcCol="1270" anchor="ctr" anchorCtr="0">
          <a:noAutofit/>
        </a:bodyPr>
        <a:lstStyle/>
        <a:p>
          <a:pPr lvl="0" algn="l" defTabSz="889000">
            <a:lnSpc>
              <a:spcPct val="90000"/>
            </a:lnSpc>
            <a:spcBef>
              <a:spcPct val="0"/>
            </a:spcBef>
            <a:spcAft>
              <a:spcPct val="35000"/>
            </a:spcAft>
          </a:pPr>
          <a:r>
            <a:rPr lang="de-DE" sz="2000" i="0" kern="1200" dirty="0" smtClean="0"/>
            <a:t>Traubenwickler</a:t>
          </a:r>
          <a:endParaRPr lang="de-DE" sz="2000" i="0" kern="1200" dirty="0"/>
        </a:p>
      </dsp:txBody>
      <dsp:txXfrm>
        <a:off x="1035248" y="421107"/>
        <a:ext cx="4200525" cy="1312664"/>
      </dsp:txXfrm>
    </dsp:sp>
    <dsp:sp modelId="{44964C8B-ADD7-4C0F-9911-CD1C1796E666}">
      <dsp:nvSpPr>
        <dsp:cNvPr id="0" name=""/>
        <dsp:cNvSpPr/>
      </dsp:nvSpPr>
      <dsp:spPr>
        <a:xfrm>
          <a:off x="860226" y="231500"/>
          <a:ext cx="918864" cy="137829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chemeClr val="bg1"/>
          </a:solidFill>
        </a:ln>
        <a:effectLst/>
      </dsp:spPr>
      <dsp:style>
        <a:lnRef idx="0">
          <a:scrgbClr r="0" g="0" b="0"/>
        </a:lnRef>
        <a:fillRef idx="1">
          <a:scrgbClr r="0" g="0" b="0"/>
        </a:fillRef>
        <a:effectRef idx="2">
          <a:scrgbClr r="0" g="0" b="0"/>
        </a:effectRef>
        <a:fontRef idx="minor"/>
      </dsp:style>
    </dsp:sp>
    <dsp:sp modelId="{68E35508-1B04-445C-A18B-C5DF2ADB50F9}">
      <dsp:nvSpPr>
        <dsp:cNvPr id="0" name=""/>
        <dsp:cNvSpPr/>
      </dsp:nvSpPr>
      <dsp:spPr>
        <a:xfrm>
          <a:off x="1035248" y="2073605"/>
          <a:ext cx="4200525" cy="1312664"/>
        </a:xfrm>
        <a:prstGeom prst="rect">
          <a:avLst/>
        </a:prstGeom>
        <a:solidFill>
          <a:schemeClr val="bg1">
            <a:alpha val="40000"/>
          </a:schemeClr>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889111" tIns="76200" rIns="76200" bIns="76200" numCol="1" spcCol="1270" anchor="ctr" anchorCtr="0">
          <a:noAutofit/>
        </a:bodyPr>
        <a:lstStyle/>
        <a:p>
          <a:pPr lvl="0" algn="l" defTabSz="889000">
            <a:lnSpc>
              <a:spcPct val="90000"/>
            </a:lnSpc>
            <a:spcBef>
              <a:spcPct val="0"/>
            </a:spcBef>
            <a:spcAft>
              <a:spcPct val="35000"/>
            </a:spcAft>
          </a:pPr>
          <a:endParaRPr lang="de-DE" sz="2000" i="1" kern="1200" dirty="0"/>
        </a:p>
      </dsp:txBody>
      <dsp:txXfrm>
        <a:off x="1035248" y="2073605"/>
        <a:ext cx="4200525" cy="1312664"/>
      </dsp:txXfrm>
    </dsp:sp>
    <dsp:sp modelId="{6A98A9B4-0E15-4061-A8F6-417EF3523F41}">
      <dsp:nvSpPr>
        <dsp:cNvPr id="0" name=""/>
        <dsp:cNvSpPr/>
      </dsp:nvSpPr>
      <dsp:spPr>
        <a:xfrm>
          <a:off x="860226" y="1883998"/>
          <a:ext cx="918864" cy="1378297"/>
        </a:xfrm>
        <a:prstGeom prst="rect">
          <a:avLst/>
        </a:prstGeom>
        <a:solidFill>
          <a:schemeClr val="bg1"/>
        </a:solidFill>
        <a:ln>
          <a:noFill/>
        </a:ln>
        <a:effectLst/>
      </dsp:spPr>
      <dsp:style>
        <a:lnRef idx="0">
          <a:scrgbClr r="0" g="0" b="0"/>
        </a:lnRef>
        <a:fillRef idx="1">
          <a:scrgbClr r="0" g="0" b="0"/>
        </a:fillRef>
        <a:effectRef idx="2">
          <a:scrgbClr r="0" g="0" b="0"/>
        </a:effectRef>
        <a:fontRef idx="minor"/>
      </dsp:style>
    </dsp:sp>
    <dsp:sp modelId="{1C0A16AD-3A5D-4E05-B3E6-8FE4CB6DFB6F}">
      <dsp:nvSpPr>
        <dsp:cNvPr id="0" name=""/>
        <dsp:cNvSpPr/>
      </dsp:nvSpPr>
      <dsp:spPr>
        <a:xfrm>
          <a:off x="1043565" y="3676222"/>
          <a:ext cx="4200525" cy="1312664"/>
        </a:xfrm>
        <a:prstGeom prst="rect">
          <a:avLst/>
        </a:prstGeom>
        <a:solidFill>
          <a:schemeClr val="bg1">
            <a:alpha val="40000"/>
          </a:schemeClr>
        </a:solidFill>
        <a:ln w="9525" cap="flat" cmpd="sng" algn="ctr">
          <a:solidFill>
            <a:schemeClr val="bg1"/>
          </a:solidFill>
          <a:prstDash val="solid"/>
        </a:ln>
        <a:effectLst/>
      </dsp:spPr>
      <dsp:style>
        <a:lnRef idx="1">
          <a:scrgbClr r="0" g="0" b="0"/>
        </a:lnRef>
        <a:fillRef idx="1">
          <a:scrgbClr r="0" g="0" b="0"/>
        </a:fillRef>
        <a:effectRef idx="0">
          <a:scrgbClr r="0" g="0" b="0"/>
        </a:effectRef>
        <a:fontRef idx="minor"/>
      </dsp:style>
      <dsp:txBody>
        <a:bodyPr spcFirstLastPara="0" vert="horz" wrap="square" lIns="889111" tIns="76200" rIns="76200" bIns="76200" numCol="1" spcCol="1270" anchor="ctr" anchorCtr="0">
          <a:noAutofit/>
        </a:bodyPr>
        <a:lstStyle/>
        <a:p>
          <a:pPr lvl="0" algn="l" defTabSz="889000">
            <a:lnSpc>
              <a:spcPct val="90000"/>
            </a:lnSpc>
            <a:spcBef>
              <a:spcPct val="0"/>
            </a:spcBef>
            <a:spcAft>
              <a:spcPct val="35000"/>
            </a:spcAft>
          </a:pPr>
          <a:endParaRPr lang="de-DE" sz="2000" i="0" kern="1200" dirty="0"/>
        </a:p>
      </dsp:txBody>
      <dsp:txXfrm>
        <a:off x="1043565" y="3676222"/>
        <a:ext cx="4200525" cy="1312664"/>
      </dsp:txXfrm>
    </dsp:sp>
    <dsp:sp modelId="{AA07A274-7454-4C29-BAA9-69AB43C06847}">
      <dsp:nvSpPr>
        <dsp:cNvPr id="0" name=""/>
        <dsp:cNvSpPr/>
      </dsp:nvSpPr>
      <dsp:spPr>
        <a:xfrm>
          <a:off x="860226" y="3536497"/>
          <a:ext cx="918864" cy="1378297"/>
        </a:xfrm>
        <a:prstGeom prst="rect">
          <a:avLst/>
        </a:prstGeom>
        <a:solidFill>
          <a:schemeClr val="bg1"/>
        </a:solidFill>
        <a:ln>
          <a:solidFill>
            <a:schemeClr val="bg1"/>
          </a:solidFill>
        </a:ln>
        <a:effectLst/>
      </dsp:spPr>
      <dsp:style>
        <a:lnRef idx="0">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35508-1B04-445C-A18B-C5DF2ADB50F9}">
      <dsp:nvSpPr>
        <dsp:cNvPr id="0" name=""/>
        <dsp:cNvSpPr/>
      </dsp:nvSpPr>
      <dsp:spPr>
        <a:xfrm>
          <a:off x="1563766" y="393189"/>
          <a:ext cx="3097530" cy="967978"/>
        </a:xfrm>
        <a:prstGeom prst="rect">
          <a:avLst/>
        </a:prstGeom>
        <a:solidFill>
          <a:schemeClr val="dk1">
            <a:alpha val="40000"/>
            <a:tint val="40000"/>
            <a:hueOff val="0"/>
            <a:satOff val="0"/>
            <a:lumOff val="0"/>
            <a:alphaOff val="0"/>
          </a:schemeClr>
        </a:solidFill>
        <a:ln w="9525" cap="flat" cmpd="sng" algn="ctr">
          <a:solidFill>
            <a:srgbClr val="006600"/>
          </a:solidFill>
          <a:prstDash val="solid"/>
        </a:ln>
        <a:effectLst/>
      </dsp:spPr>
      <dsp:style>
        <a:lnRef idx="1">
          <a:scrgbClr r="0" g="0" b="0"/>
        </a:lnRef>
        <a:fillRef idx="1">
          <a:scrgbClr r="0" g="0" b="0"/>
        </a:fillRef>
        <a:effectRef idx="0">
          <a:scrgbClr r="0" g="0" b="0"/>
        </a:effectRef>
        <a:fontRef idx="minor"/>
      </dsp:style>
      <dsp:txBody>
        <a:bodyPr spcFirstLastPara="0" vert="horz" wrap="square" lIns="655644" tIns="83820" rIns="83820" bIns="83820" numCol="1" spcCol="1270" anchor="ctr" anchorCtr="0">
          <a:noAutofit/>
        </a:bodyPr>
        <a:lstStyle/>
        <a:p>
          <a:pPr lvl="0" algn="l" defTabSz="977900">
            <a:lnSpc>
              <a:spcPct val="90000"/>
            </a:lnSpc>
            <a:spcBef>
              <a:spcPct val="0"/>
            </a:spcBef>
            <a:spcAft>
              <a:spcPct val="35000"/>
            </a:spcAft>
          </a:pPr>
          <a:r>
            <a:rPr lang="de-DE" sz="2200" i="0" kern="1200" dirty="0" smtClean="0"/>
            <a:t>Grüne Rebzikade </a:t>
          </a:r>
          <a:r>
            <a:rPr lang="de-DE" sz="2000" i="1" kern="1200" dirty="0" smtClean="0"/>
            <a:t>(Empoasca vitis)</a:t>
          </a:r>
          <a:endParaRPr lang="de-DE" sz="2400" i="0" kern="1200" dirty="0"/>
        </a:p>
      </dsp:txBody>
      <dsp:txXfrm>
        <a:off x="1563766" y="393189"/>
        <a:ext cx="3097530" cy="967978"/>
      </dsp:txXfrm>
    </dsp:sp>
    <dsp:sp modelId="{6A98A9B4-0E15-4061-A8F6-417EF3523F41}">
      <dsp:nvSpPr>
        <dsp:cNvPr id="0" name=""/>
        <dsp:cNvSpPr/>
      </dsp:nvSpPr>
      <dsp:spPr>
        <a:xfrm>
          <a:off x="1434703" y="253370"/>
          <a:ext cx="677584" cy="101637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BB42989-0D62-420F-A535-DD0D35709344}">
      <dsp:nvSpPr>
        <dsp:cNvPr id="0" name=""/>
        <dsp:cNvSpPr/>
      </dsp:nvSpPr>
      <dsp:spPr>
        <a:xfrm>
          <a:off x="1563766" y="1611766"/>
          <a:ext cx="3097530" cy="967978"/>
        </a:xfrm>
        <a:prstGeom prst="rect">
          <a:avLst/>
        </a:prstGeom>
        <a:solidFill>
          <a:schemeClr val="dk1">
            <a:alpha val="40000"/>
            <a:tint val="40000"/>
            <a:hueOff val="0"/>
            <a:satOff val="0"/>
            <a:lumOff val="0"/>
            <a:alphaOff val="0"/>
          </a:schemeClr>
        </a:solidFill>
        <a:ln w="9525" cap="flat" cmpd="sng" algn="ctr">
          <a:solidFill>
            <a:srgbClr val="006600"/>
          </a:solidFill>
          <a:prstDash val="solid"/>
        </a:ln>
        <a:effectLst/>
      </dsp:spPr>
      <dsp:style>
        <a:lnRef idx="1">
          <a:scrgbClr r="0" g="0" b="0"/>
        </a:lnRef>
        <a:fillRef idx="1">
          <a:scrgbClr r="0" g="0" b="0"/>
        </a:fillRef>
        <a:effectRef idx="0">
          <a:scrgbClr r="0" g="0" b="0"/>
        </a:effectRef>
        <a:fontRef idx="minor"/>
      </dsp:style>
      <dsp:txBody>
        <a:bodyPr spcFirstLastPara="0" vert="horz" wrap="square" lIns="655644" tIns="83820" rIns="83820" bIns="83820" numCol="1" spcCol="1270" anchor="ctr" anchorCtr="0">
          <a:noAutofit/>
        </a:bodyPr>
        <a:lstStyle/>
        <a:p>
          <a:pPr lvl="0" algn="l" defTabSz="977900">
            <a:lnSpc>
              <a:spcPct val="90000"/>
            </a:lnSpc>
            <a:spcBef>
              <a:spcPct val="0"/>
            </a:spcBef>
            <a:spcAft>
              <a:spcPct val="35000"/>
            </a:spcAft>
            <a:tabLst>
              <a:tab pos="2335213" algn="r"/>
            </a:tabLst>
          </a:pPr>
          <a:r>
            <a:rPr lang="de-DE" sz="2200" i="0" kern="1200" dirty="0" smtClean="0"/>
            <a:t>Asiatischer              	Marienkäfer </a:t>
          </a:r>
          <a:r>
            <a:rPr lang="de-DE" sz="2000" i="1" kern="1200" dirty="0" smtClean="0"/>
            <a:t>(</a:t>
          </a:r>
          <a:r>
            <a:rPr lang="de-DE" sz="2000" i="1" kern="1200" dirty="0" err="1" smtClean="0"/>
            <a:t>Harmonia</a:t>
          </a:r>
          <a:r>
            <a:rPr lang="de-DE" sz="2000" i="1" kern="1200" dirty="0" smtClean="0"/>
            <a:t> </a:t>
          </a:r>
          <a:r>
            <a:rPr lang="de-DE" sz="2000" i="1" kern="1200" dirty="0" err="1" smtClean="0"/>
            <a:t>axyridis</a:t>
          </a:r>
          <a:r>
            <a:rPr lang="de-DE" sz="2000" i="1" kern="1200" dirty="0" smtClean="0"/>
            <a:t>)</a:t>
          </a:r>
          <a:endParaRPr lang="de-DE" sz="2000" i="1" kern="1200" dirty="0"/>
        </a:p>
      </dsp:txBody>
      <dsp:txXfrm>
        <a:off x="1563766" y="1611766"/>
        <a:ext cx="3097530" cy="967978"/>
      </dsp:txXfrm>
    </dsp:sp>
    <dsp:sp modelId="{44964C8B-ADD7-4C0F-9911-CD1C1796E666}">
      <dsp:nvSpPr>
        <dsp:cNvPr id="0" name=""/>
        <dsp:cNvSpPr/>
      </dsp:nvSpPr>
      <dsp:spPr>
        <a:xfrm>
          <a:off x="1434703" y="1471947"/>
          <a:ext cx="677584" cy="101637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C0A16AD-3A5D-4E05-B3E6-8FE4CB6DFB6F}">
      <dsp:nvSpPr>
        <dsp:cNvPr id="0" name=""/>
        <dsp:cNvSpPr/>
      </dsp:nvSpPr>
      <dsp:spPr>
        <a:xfrm>
          <a:off x="1547133" y="2946723"/>
          <a:ext cx="3097530" cy="967978"/>
        </a:xfrm>
        <a:prstGeom prst="rect">
          <a:avLst/>
        </a:prstGeom>
        <a:solidFill>
          <a:schemeClr val="dk1">
            <a:alpha val="40000"/>
            <a:tint val="40000"/>
            <a:hueOff val="0"/>
            <a:satOff val="0"/>
            <a:lumOff val="0"/>
            <a:alphaOff val="0"/>
          </a:schemeClr>
        </a:solidFill>
        <a:ln w="9525" cap="flat" cmpd="sng" algn="ctr">
          <a:solidFill>
            <a:srgbClr val="006600"/>
          </a:solidFill>
          <a:prstDash val="solid"/>
        </a:ln>
        <a:effectLst/>
      </dsp:spPr>
      <dsp:style>
        <a:lnRef idx="1">
          <a:scrgbClr r="0" g="0" b="0"/>
        </a:lnRef>
        <a:fillRef idx="1">
          <a:scrgbClr r="0" g="0" b="0"/>
        </a:fillRef>
        <a:effectRef idx="0">
          <a:scrgbClr r="0" g="0" b="0"/>
        </a:effectRef>
        <a:fontRef idx="minor"/>
      </dsp:style>
      <dsp:txBody>
        <a:bodyPr spcFirstLastPara="0" vert="horz" wrap="square" lIns="655644" tIns="83820" rIns="83820" bIns="83820" numCol="1" spcCol="1270" anchor="ctr" anchorCtr="0">
          <a:noAutofit/>
        </a:bodyPr>
        <a:lstStyle/>
        <a:p>
          <a:pPr lvl="0" algn="l" defTabSz="977900">
            <a:lnSpc>
              <a:spcPct val="90000"/>
            </a:lnSpc>
            <a:spcBef>
              <a:spcPct val="0"/>
            </a:spcBef>
            <a:spcAft>
              <a:spcPct val="35000"/>
            </a:spcAft>
          </a:pPr>
          <a:r>
            <a:rPr lang="de-DE" sz="2200" i="0" kern="1200" dirty="0" smtClean="0"/>
            <a:t>Ohrwürmer</a:t>
          </a:r>
          <a:endParaRPr lang="de-DE" sz="2200" i="0" kern="1200" dirty="0"/>
        </a:p>
      </dsp:txBody>
      <dsp:txXfrm>
        <a:off x="1547133" y="2946723"/>
        <a:ext cx="3097530" cy="967978"/>
      </dsp:txXfrm>
    </dsp:sp>
    <dsp:sp modelId="{AA07A274-7454-4C29-BAA9-69AB43C06847}">
      <dsp:nvSpPr>
        <dsp:cNvPr id="0" name=""/>
        <dsp:cNvSpPr/>
      </dsp:nvSpPr>
      <dsp:spPr>
        <a:xfrm>
          <a:off x="1434703" y="2690524"/>
          <a:ext cx="677584" cy="101637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898F03E-39C9-45BA-9450-458C1F577024}">
      <dsp:nvSpPr>
        <dsp:cNvPr id="0" name=""/>
        <dsp:cNvSpPr/>
      </dsp:nvSpPr>
      <dsp:spPr>
        <a:xfrm>
          <a:off x="1563766" y="4048920"/>
          <a:ext cx="3097530" cy="967978"/>
        </a:xfrm>
        <a:prstGeom prst="rect">
          <a:avLst/>
        </a:prstGeom>
        <a:solidFill>
          <a:schemeClr val="dk1">
            <a:alpha val="40000"/>
            <a:tint val="40000"/>
            <a:hueOff val="0"/>
            <a:satOff val="0"/>
            <a:lumOff val="0"/>
            <a:alphaOff val="0"/>
          </a:schemeClr>
        </a:solidFill>
        <a:ln w="9525" cap="flat" cmpd="sng" algn="ctr">
          <a:solidFill>
            <a:srgbClr val="006600"/>
          </a:solidFill>
          <a:prstDash val="solid"/>
        </a:ln>
        <a:effectLst/>
      </dsp:spPr>
      <dsp:style>
        <a:lnRef idx="1">
          <a:scrgbClr r="0" g="0" b="0"/>
        </a:lnRef>
        <a:fillRef idx="1">
          <a:scrgbClr r="0" g="0" b="0"/>
        </a:fillRef>
        <a:effectRef idx="0">
          <a:scrgbClr r="0" g="0" b="0"/>
        </a:effectRef>
        <a:fontRef idx="minor"/>
      </dsp:style>
      <dsp:txBody>
        <a:bodyPr spcFirstLastPara="0" vert="horz" wrap="square" lIns="655644" tIns="83820" rIns="83820" bIns="83820" numCol="1" spcCol="1270" anchor="ctr" anchorCtr="0">
          <a:noAutofit/>
        </a:bodyPr>
        <a:lstStyle/>
        <a:p>
          <a:pPr lvl="0" algn="l" defTabSz="977900">
            <a:lnSpc>
              <a:spcPct val="90000"/>
            </a:lnSpc>
            <a:spcBef>
              <a:spcPct val="0"/>
            </a:spcBef>
            <a:spcAft>
              <a:spcPct val="35000"/>
            </a:spcAft>
          </a:pPr>
          <a:r>
            <a:rPr lang="de-DE" sz="2200" i="0" kern="1200" dirty="0" smtClean="0"/>
            <a:t>Essigfliegen</a:t>
          </a:r>
          <a:endParaRPr lang="de-DE" sz="2200" i="0" kern="1200" dirty="0"/>
        </a:p>
      </dsp:txBody>
      <dsp:txXfrm>
        <a:off x="1563766" y="4048920"/>
        <a:ext cx="3097530" cy="967978"/>
      </dsp:txXfrm>
    </dsp:sp>
    <dsp:sp modelId="{4635A05F-26E0-4739-B66E-888903BF2CC8}">
      <dsp:nvSpPr>
        <dsp:cNvPr id="0" name=""/>
        <dsp:cNvSpPr/>
      </dsp:nvSpPr>
      <dsp:spPr>
        <a:xfrm>
          <a:off x="1434703" y="3909101"/>
          <a:ext cx="677584" cy="1016377"/>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_rels/drawing10.xml.rels><?xml version="1.0" encoding="UTF-8" standalone="yes"?>
<Relationships xmlns="http://schemas.openxmlformats.org/package/2006/relationships"><Relationship Id="rId1" Type="http://schemas.openxmlformats.org/officeDocument/2006/relationships/image" Target="../media/image55.png"/></Relationships>
</file>

<file path=ppt/drawings/_rels/drawing11.xml.rels><?xml version="1.0" encoding="UTF-8" standalone="yes"?>
<Relationships xmlns="http://schemas.openxmlformats.org/package/2006/relationships"><Relationship Id="rId1" Type="http://schemas.openxmlformats.org/officeDocument/2006/relationships/image" Target="../media/image55.png"/></Relationships>
</file>

<file path=ppt/drawings/_rels/drawing12.xml.rels><?xml version="1.0" encoding="UTF-8" standalone="yes"?>
<Relationships xmlns="http://schemas.openxmlformats.org/package/2006/relationships"><Relationship Id="rId1" Type="http://schemas.openxmlformats.org/officeDocument/2006/relationships/image" Target="../media/image55.png"/></Relationships>
</file>

<file path=ppt/drawings/_rels/drawing5.xml.rels><?xml version="1.0" encoding="UTF-8" standalone="yes"?>
<Relationships xmlns="http://schemas.openxmlformats.org/package/2006/relationships"><Relationship Id="rId1" Type="http://schemas.openxmlformats.org/officeDocument/2006/relationships/image" Target="../media/image8.png"/></Relationships>
</file>

<file path=ppt/drawings/_rels/drawing7.xml.rels><?xml version="1.0" encoding="UTF-8" standalone="yes"?>
<Relationships xmlns="http://schemas.openxmlformats.org/package/2006/relationships"><Relationship Id="rId1" Type="http://schemas.openxmlformats.org/officeDocument/2006/relationships/image" Target="../media/image12.png"/></Relationships>
</file>

<file path=ppt/drawings/_rels/drawing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2.png"/></Relationships>
</file>

<file path=ppt/drawings/_rels/drawing9.xml.rels><?xml version="1.0" encoding="UTF-8" standalone="yes"?>
<Relationships xmlns="http://schemas.openxmlformats.org/package/2006/relationships"><Relationship Id="rId1" Type="http://schemas.openxmlformats.org/officeDocument/2006/relationships/image" Target="../media/image55.png"/></Relationships>
</file>

<file path=ppt/drawings/drawing1.xml><?xml version="1.0" encoding="utf-8"?>
<c:userShapes xmlns:c="http://schemas.openxmlformats.org/drawingml/2006/chart">
  <cdr:relSizeAnchor xmlns:cdr="http://schemas.openxmlformats.org/drawingml/2006/chartDrawing">
    <cdr:from>
      <cdr:x>0</cdr:x>
      <cdr:y>0</cdr:y>
    </cdr:from>
    <cdr:to>
      <cdr:x>0.00256</cdr:x>
      <cdr:y>0.00388</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cdr:x>
      <cdr:y>0</cdr:y>
    </cdr:from>
    <cdr:to>
      <cdr:x>0.00256</cdr:x>
      <cdr:y>0.00388</cdr:y>
    </cdr:to>
    <cdr:pic>
      <cdr:nvPicPr>
        <cdr:cNvPr id="4"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0.64264</cdr:x>
      <cdr:y>0.04225</cdr:y>
    </cdr:from>
    <cdr:to>
      <cdr:x>0.68398</cdr:x>
      <cdr:y>0.08555</cdr:y>
    </cdr:to>
    <cdr:sp macro="" textlink="">
      <cdr:nvSpPr>
        <cdr:cNvPr id="5" name="Textfeld 4"/>
        <cdr:cNvSpPr txBox="1"/>
      </cdr:nvSpPr>
      <cdr:spPr>
        <a:xfrm xmlns:a="http://schemas.openxmlformats.org/drawingml/2006/main">
          <a:off x="5876283" y="226188"/>
          <a:ext cx="378013" cy="231810"/>
        </a:xfrm>
        <a:prstGeom xmlns:a="http://schemas.openxmlformats.org/drawingml/2006/main" prst="rect">
          <a:avLst/>
        </a:prstGeom>
      </cdr:spPr>
      <cdr:txBody>
        <a:bodyPr xmlns:a="http://schemas.openxmlformats.org/drawingml/2006/main" vertOverflow="clip" wrap="square" lIns="0" tIns="0" rIns="0" bIns="0" rtlCol="0" anchor="ctr" anchorCtr="0"/>
        <a:lstStyle xmlns:a="http://schemas.openxmlformats.org/drawingml/2006/main"/>
        <a:p xmlns:a="http://schemas.openxmlformats.org/drawingml/2006/main">
          <a:r>
            <a:rPr lang="de-DE" sz="1100" b="1" dirty="0">
              <a:solidFill>
                <a:srgbClr val="0000FF"/>
              </a:solidFill>
              <a:latin typeface="Arial" pitchFamily="34" charset="0"/>
              <a:cs typeface="Arial" pitchFamily="34" charset="0"/>
            </a:rPr>
            <a:t>XY %</a:t>
          </a:r>
        </a:p>
      </cdr:txBody>
    </cdr:sp>
  </cdr:relSizeAnchor>
</c:userShapes>
</file>

<file path=ppt/drawings/drawing10.xml><?xml version="1.0" encoding="utf-8"?>
<c:userShapes xmlns:c="http://schemas.openxmlformats.org/drawingml/2006/chart">
  <cdr:relSizeAnchor xmlns:cdr="http://schemas.openxmlformats.org/drawingml/2006/chartDrawing">
    <cdr:from>
      <cdr:x>0.38966</cdr:x>
      <cdr:y>0.73865</cdr:y>
    </cdr:from>
    <cdr:to>
      <cdr:x>0.89748</cdr:x>
      <cdr:y>0.73992</cdr:y>
    </cdr:to>
    <cdr:cxnSp macro="">
      <cdr:nvCxnSpPr>
        <cdr:cNvPr id="3" name="Gerade Verbindung 2"/>
        <cdr:cNvCxnSpPr/>
      </cdr:nvCxnSpPr>
      <cdr:spPr bwMode="auto">
        <a:xfrm xmlns:a="http://schemas.openxmlformats.org/drawingml/2006/main">
          <a:off x="3520960" y="4293582"/>
          <a:ext cx="4588589" cy="7373"/>
        </a:xfrm>
        <a:prstGeom xmlns:a="http://schemas.openxmlformats.org/drawingml/2006/main" prst="line">
          <a:avLst/>
        </a:prstGeom>
        <a:ln xmlns:a="http://schemas.openxmlformats.org/drawingml/2006/main" w="19050">
          <a:solidFill>
            <a:schemeClr val="accent3">
              <a:lumMod val="75000"/>
            </a:schemeClr>
          </a:solidFill>
          <a:headEnd type="none" w="med" len="med"/>
          <a:tailEnd type="none" w="med" len="med"/>
        </a:ln>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dr:relSizeAnchor xmlns:cdr="http://schemas.openxmlformats.org/drawingml/2006/chartDrawing">
    <cdr:from>
      <cdr:x>0.94926</cdr:x>
      <cdr:y>0.9217</cdr:y>
    </cdr:from>
    <cdr:to>
      <cdr:x>0.9891</cdr:x>
      <cdr:y>0.98634</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8577471" y="5357612"/>
          <a:ext cx="359992" cy="375735"/>
        </a:xfrm>
        <a:prstGeom xmlns:a="http://schemas.openxmlformats.org/drawingml/2006/main" prst="rect">
          <a:avLst/>
        </a:prstGeom>
      </cdr:spPr>
    </cdr:pic>
  </cdr:relSizeAnchor>
  <cdr:relSizeAnchor xmlns:cdr="http://schemas.openxmlformats.org/drawingml/2006/chartDrawing">
    <cdr:from>
      <cdr:x>0.63141</cdr:x>
      <cdr:y>0.68281</cdr:y>
    </cdr:from>
    <cdr:to>
      <cdr:x>0.89209</cdr:x>
      <cdr:y>0.72713</cdr:y>
    </cdr:to>
    <cdr:sp macro="" textlink="">
      <cdr:nvSpPr>
        <cdr:cNvPr id="4" name="Textfeld 2"/>
        <cdr:cNvSpPr txBox="1"/>
      </cdr:nvSpPr>
      <cdr:spPr>
        <a:xfrm xmlns:a="http://schemas.openxmlformats.org/drawingml/2006/main">
          <a:off x="5705366" y="3968998"/>
          <a:ext cx="2355484" cy="2575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de-DE" sz="1400" b="1" dirty="0">
              <a:solidFill>
                <a:schemeClr val="accent3">
                  <a:lumMod val="75000"/>
                </a:schemeClr>
              </a:solidFill>
              <a:latin typeface="Arial" panose="020B0604020202020204" pitchFamily="34" charset="0"/>
              <a:cs typeface="Arial" panose="020B0604020202020204" pitchFamily="34" charset="0"/>
            </a:rPr>
            <a:t>Schadschwelle</a:t>
          </a:r>
        </a:p>
      </cdr:txBody>
    </cdr:sp>
  </cdr:relSizeAnchor>
</c:userShapes>
</file>

<file path=ppt/drawings/drawing11.xml><?xml version="1.0" encoding="utf-8"?>
<c:userShapes xmlns:c="http://schemas.openxmlformats.org/drawingml/2006/chart">
  <cdr:relSizeAnchor xmlns:cdr="http://schemas.openxmlformats.org/drawingml/2006/chartDrawing">
    <cdr:from>
      <cdr:x>0.95535</cdr:x>
      <cdr:y>0.9247</cdr:y>
    </cdr:from>
    <cdr:to>
      <cdr:x>0.99556</cdr:x>
      <cdr:y>0.98994</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8553033" y="5459594"/>
          <a:ext cx="360000" cy="385173"/>
        </a:xfrm>
        <a:prstGeom xmlns:a="http://schemas.openxmlformats.org/drawingml/2006/main" prst="rect">
          <a:avLst/>
        </a:prstGeom>
      </cdr:spPr>
    </cdr:pic>
  </cdr:relSizeAnchor>
  <cdr:relSizeAnchor xmlns:cdr="http://schemas.openxmlformats.org/drawingml/2006/chartDrawing">
    <cdr:from>
      <cdr:x>0.40319</cdr:x>
      <cdr:y>0.3622</cdr:y>
    </cdr:from>
    <cdr:to>
      <cdr:x>0.91458</cdr:x>
      <cdr:y>0.363</cdr:y>
    </cdr:to>
    <cdr:cxnSp macro="">
      <cdr:nvCxnSpPr>
        <cdr:cNvPr id="5" name="Gerade Verbindung 4"/>
        <cdr:cNvCxnSpPr/>
      </cdr:nvCxnSpPr>
      <cdr:spPr bwMode="auto">
        <a:xfrm xmlns:a="http://schemas.openxmlformats.org/drawingml/2006/main" flipV="1">
          <a:off x="3609682" y="2138507"/>
          <a:ext cx="4578354" cy="4707"/>
        </a:xfrm>
        <a:prstGeom xmlns:a="http://schemas.openxmlformats.org/drawingml/2006/main" prst="line">
          <a:avLst/>
        </a:prstGeom>
        <a:ln xmlns:a="http://schemas.openxmlformats.org/drawingml/2006/main" w="19050">
          <a:solidFill>
            <a:schemeClr val="accent3">
              <a:lumMod val="75000"/>
            </a:schemeClr>
          </a:solidFill>
          <a:headEnd type="none" w="med" len="med"/>
          <a:tailEnd type="none" w="med" len="med"/>
        </a:ln>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dr:relSizeAnchor xmlns:cdr="http://schemas.openxmlformats.org/drawingml/2006/chartDrawing">
    <cdr:from>
      <cdr:x>0.6492</cdr:x>
      <cdr:y>0.31414</cdr:y>
    </cdr:from>
    <cdr:to>
      <cdr:x>0.9123</cdr:x>
      <cdr:y>0.35777</cdr:y>
    </cdr:to>
    <cdr:sp macro="" textlink="">
      <cdr:nvSpPr>
        <cdr:cNvPr id="6" name="Textfeld 5"/>
        <cdr:cNvSpPr txBox="1"/>
      </cdr:nvSpPr>
      <cdr:spPr>
        <a:xfrm xmlns:a="http://schemas.openxmlformats.org/drawingml/2006/main">
          <a:off x="6032501" y="1905000"/>
          <a:ext cx="2444750" cy="2645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de-DE" sz="1400" b="1" dirty="0">
              <a:solidFill>
                <a:schemeClr val="accent3">
                  <a:lumMod val="75000"/>
                </a:schemeClr>
              </a:solidFill>
              <a:latin typeface="Arial" panose="020B0604020202020204" pitchFamily="34" charset="0"/>
              <a:cs typeface="Arial" panose="020B0604020202020204" pitchFamily="34" charset="0"/>
            </a:rPr>
            <a:t>Schadschwelle</a:t>
          </a:r>
        </a:p>
      </cdr:txBody>
    </cdr:sp>
  </cdr:relSizeAnchor>
</c:userShapes>
</file>

<file path=ppt/drawings/drawing12.xml><?xml version="1.0" encoding="utf-8"?>
<c:userShapes xmlns:c="http://schemas.openxmlformats.org/drawingml/2006/chart">
  <cdr:relSizeAnchor xmlns:cdr="http://schemas.openxmlformats.org/drawingml/2006/chartDrawing">
    <cdr:from>
      <cdr:x>0.27025</cdr:x>
      <cdr:y>0.7785</cdr:y>
    </cdr:from>
    <cdr:to>
      <cdr:x>0.3025</cdr:x>
      <cdr:y>0.8215</cdr:y>
    </cdr:to>
    <cdr:sp macro="" textlink="">
      <cdr:nvSpPr>
        <cdr:cNvPr id="7171" name="Text Box 3"/>
        <cdr:cNvSpPr txBox="1">
          <a:spLocks xmlns:a="http://schemas.openxmlformats.org/drawingml/2006/main" noChangeArrowheads="1"/>
        </cdr:cNvSpPr>
      </cdr:nvSpPr>
      <cdr:spPr bwMode="auto">
        <a:xfrm xmlns:a="http://schemas.openxmlformats.org/drawingml/2006/main">
          <a:off x="2476314" y="4425853"/>
          <a:ext cx="295509" cy="24753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27432" rIns="0" bIns="0" anchor="t" upright="1"/>
        <a:lstStyle xmlns:a="http://schemas.openxmlformats.org/drawingml/2006/main"/>
        <a:p xmlns:a="http://schemas.openxmlformats.org/drawingml/2006/main">
          <a:endParaRPr lang="de-DE"/>
        </a:p>
      </cdr:txBody>
    </cdr:sp>
  </cdr:relSizeAnchor>
  <cdr:relSizeAnchor xmlns:cdr="http://schemas.openxmlformats.org/drawingml/2006/chartDrawing">
    <cdr:from>
      <cdr:x>0.27025</cdr:x>
      <cdr:y>0.7785</cdr:y>
    </cdr:from>
    <cdr:to>
      <cdr:x>0.3025</cdr:x>
      <cdr:y>0.8215</cdr:y>
    </cdr:to>
    <cdr:sp macro="" textlink="">
      <cdr:nvSpPr>
        <cdr:cNvPr id="2" name="Text Box 3"/>
        <cdr:cNvSpPr txBox="1">
          <a:spLocks xmlns:a="http://schemas.openxmlformats.org/drawingml/2006/main" noChangeArrowheads="1"/>
        </cdr:cNvSpPr>
      </cdr:nvSpPr>
      <cdr:spPr bwMode="auto">
        <a:xfrm xmlns:a="http://schemas.openxmlformats.org/drawingml/2006/main">
          <a:off x="2476314" y="4425853"/>
          <a:ext cx="295509" cy="24753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27432" rIns="0" bIns="0" anchor="t" upright="1"/>
        <a:lstStyle xmlns:a="http://schemas.openxmlformats.org/drawingml/2006/main"/>
        <a:p xmlns:a="http://schemas.openxmlformats.org/drawingml/2006/main">
          <a:endParaRPr lang="de-DE"/>
        </a:p>
      </cdr:txBody>
    </cdr:sp>
  </cdr:relSizeAnchor>
  <cdr:relSizeAnchor xmlns:cdr="http://schemas.openxmlformats.org/drawingml/2006/chartDrawing">
    <cdr:from>
      <cdr:x>0.95088</cdr:x>
      <cdr:y>0.917</cdr:y>
    </cdr:from>
    <cdr:to>
      <cdr:x>0.99075</cdr:x>
      <cdr:y>0.98169</cdr:y>
    </cdr:to>
    <cdr:pic>
      <cdr:nvPicPr>
        <cdr:cNvPr id="6"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8584148" y="5322632"/>
          <a:ext cx="360000" cy="375537"/>
        </a:xfrm>
        <a:prstGeom xmlns:a="http://schemas.openxmlformats.org/drawingml/2006/main" prst="rect">
          <a:avLst/>
        </a:prstGeom>
      </cdr:spPr>
    </cdr:pic>
  </cdr:relSizeAnchor>
  <cdr:relSizeAnchor xmlns:cdr="http://schemas.openxmlformats.org/drawingml/2006/chartDrawing">
    <cdr:from>
      <cdr:x>0.39841</cdr:x>
      <cdr:y>0.75009</cdr:y>
    </cdr:from>
    <cdr:to>
      <cdr:x>0.90752</cdr:x>
      <cdr:y>0.75183</cdr:y>
    </cdr:to>
    <cdr:cxnSp macro="">
      <cdr:nvCxnSpPr>
        <cdr:cNvPr id="8" name="Gerade Verbindung 4"/>
        <cdr:cNvCxnSpPr/>
      </cdr:nvCxnSpPr>
      <cdr:spPr bwMode="auto">
        <a:xfrm xmlns:a="http://schemas.openxmlformats.org/drawingml/2006/main">
          <a:off x="3702083" y="4548728"/>
          <a:ext cx="4730735" cy="10552"/>
        </a:xfrm>
        <a:prstGeom xmlns:a="http://schemas.openxmlformats.org/drawingml/2006/main" prst="line">
          <a:avLst/>
        </a:prstGeom>
        <a:ln xmlns:a="http://schemas.openxmlformats.org/drawingml/2006/main" w="19050">
          <a:solidFill>
            <a:schemeClr val="accent3">
              <a:lumMod val="75000"/>
            </a:schemeClr>
          </a:solidFill>
          <a:headEnd type="none" w="med" len="med"/>
          <a:tailEnd type="none" w="med" len="med"/>
        </a:ln>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dr:relSizeAnchor xmlns:cdr="http://schemas.openxmlformats.org/drawingml/2006/chartDrawing">
    <cdr:from>
      <cdr:x>0.65467</cdr:x>
      <cdr:y>0.7082</cdr:y>
    </cdr:from>
    <cdr:to>
      <cdr:x>0.91777</cdr:x>
      <cdr:y>0.75183</cdr:y>
    </cdr:to>
    <cdr:sp macro="" textlink="">
      <cdr:nvSpPr>
        <cdr:cNvPr id="10" name="Textfeld 1"/>
        <cdr:cNvSpPr txBox="1"/>
      </cdr:nvSpPr>
      <cdr:spPr>
        <a:xfrm xmlns:a="http://schemas.openxmlformats.org/drawingml/2006/main">
          <a:off x="6083300" y="4294716"/>
          <a:ext cx="2444750" cy="2645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de-DE" sz="1400" b="1">
              <a:solidFill>
                <a:schemeClr val="accent3">
                  <a:lumMod val="75000"/>
                </a:schemeClr>
              </a:solidFill>
              <a:latin typeface="Arial" panose="020B0604020202020204" pitchFamily="34" charset="0"/>
              <a:cs typeface="Arial" panose="020B0604020202020204" pitchFamily="34" charset="0"/>
            </a:rPr>
            <a:t>Schadschwelle</a:t>
          </a:r>
        </a:p>
      </cdr:txBody>
    </cdr:sp>
  </cdr:relSizeAnchor>
</c:userShapes>
</file>

<file path=ppt/drawings/drawing13.xml><?xml version="1.0" encoding="utf-8"?>
<c:userShapes xmlns:c="http://schemas.openxmlformats.org/drawingml/2006/chart">
  <cdr:relSizeAnchor xmlns:cdr="http://schemas.openxmlformats.org/drawingml/2006/chartDrawing">
    <cdr:from>
      <cdr:x>0.00546</cdr:x>
      <cdr:y>0.00289</cdr:y>
    </cdr:from>
    <cdr:to>
      <cdr:x>0.9491</cdr:x>
      <cdr:y>0.21221</cdr:y>
    </cdr:to>
    <cdr:sp macro="" textlink="">
      <cdr:nvSpPr>
        <cdr:cNvPr id="2" name="Textfeld 1"/>
        <cdr:cNvSpPr txBox="1"/>
      </cdr:nvSpPr>
      <cdr:spPr>
        <a:xfrm xmlns:a="http://schemas.openxmlformats.org/drawingml/2006/main">
          <a:off x="47799" y="16791"/>
          <a:ext cx="8253486" cy="12166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lvl="0" algn="l" rtl="0"/>
          <a:r>
            <a:rPr kumimoji="0" lang="en-US" sz="2600" b="1" i="0" u="none" strike="noStrike" kern="0" cap="none" spc="0" normalizeH="0" baseline="0" noProof="0" dirty="0" err="1" smtClean="0">
              <a:ln>
                <a:noFill/>
              </a:ln>
              <a:solidFill>
                <a:srgbClr val="006600"/>
              </a:solidFill>
              <a:effectLst/>
              <a:uLnTx/>
              <a:uFillTx/>
              <a:latin typeface="Arial"/>
              <a:ea typeface="+mn-ea"/>
              <a:cs typeface="+mn-cs"/>
            </a:rPr>
            <a:t>Traubenproben</a:t>
          </a:r>
          <a:r>
            <a:rPr kumimoji="0" lang="en-US" sz="2600" b="1" i="0" u="none" strike="noStrike" kern="0" cap="none" spc="0" normalizeH="0" baseline="0" noProof="0" dirty="0" smtClean="0">
              <a:ln>
                <a:noFill/>
              </a:ln>
              <a:solidFill>
                <a:srgbClr val="006600"/>
              </a:solidFill>
              <a:effectLst/>
              <a:uLnTx/>
              <a:uFillTx/>
              <a:latin typeface="Arial"/>
              <a:ea typeface="+mn-ea"/>
              <a:cs typeface="+mn-cs"/>
            </a:rPr>
            <a:t> </a:t>
          </a:r>
          <a:r>
            <a:rPr kumimoji="0" lang="en-US" sz="2600" b="1" i="0" u="none" strike="noStrike" kern="0" cap="none" spc="0" normalizeH="0" baseline="0" noProof="0" dirty="0" err="1" smtClean="0">
              <a:ln>
                <a:noFill/>
              </a:ln>
              <a:solidFill>
                <a:srgbClr val="006600"/>
              </a:solidFill>
              <a:effectLst/>
              <a:uLnTx/>
              <a:uFillTx/>
              <a:latin typeface="Arial"/>
              <a:ea typeface="+mn-ea"/>
              <a:cs typeface="+mn-cs"/>
            </a:rPr>
            <a:t>aus</a:t>
          </a:r>
          <a:r>
            <a:rPr kumimoji="0" lang="en-US" sz="2600" b="1" i="0" u="none" strike="noStrike" kern="0" cap="none" spc="0" normalizeH="0" baseline="0" noProof="0" dirty="0" smtClean="0">
              <a:ln>
                <a:noFill/>
              </a:ln>
              <a:solidFill>
                <a:srgbClr val="006600"/>
              </a:solidFill>
              <a:effectLst/>
              <a:uLnTx/>
              <a:uFillTx/>
              <a:latin typeface="Arial"/>
              <a:ea typeface="+mn-ea"/>
              <a:cs typeface="+mn-cs"/>
            </a:rPr>
            <a:t> </a:t>
          </a:r>
          <a:r>
            <a:rPr kumimoji="0" lang="en-US" sz="2600" b="1" i="0" u="sng" strike="noStrike" kern="0" cap="none" spc="0" normalizeH="0" noProof="0" dirty="0" err="1" smtClean="0">
              <a:ln>
                <a:noFill/>
              </a:ln>
              <a:solidFill>
                <a:srgbClr val="006600"/>
              </a:solidFill>
              <a:effectLst/>
              <a:uLnTx/>
              <a:uFill>
                <a:solidFill>
                  <a:srgbClr val="FF0000"/>
                </a:solidFill>
              </a:uFill>
              <a:latin typeface="Arial"/>
              <a:ea typeface="+mn-ea"/>
              <a:cs typeface="+mn-cs"/>
            </a:rPr>
            <a:t>verdächtigen</a:t>
          </a:r>
          <a:r>
            <a:rPr kumimoji="0" lang="en-US" sz="2600" b="1" i="0" u="none" strike="noStrike" kern="0" cap="none" spc="0" normalizeH="0" baseline="0" noProof="0" dirty="0" smtClean="0">
              <a:ln>
                <a:noFill/>
              </a:ln>
              <a:solidFill>
                <a:srgbClr val="006600"/>
              </a:solidFill>
              <a:effectLst/>
              <a:uLnTx/>
              <a:uFillTx/>
              <a:latin typeface="Arial"/>
              <a:ea typeface="+mn-ea"/>
              <a:cs typeface="+mn-cs"/>
            </a:rPr>
            <a:t> Rebflächen</a:t>
          </a:r>
          <a:r>
            <a:rPr kumimoji="0" lang="en-US" sz="2600" b="1" i="0" u="none" strike="noStrike" kern="0" cap="none" spc="0" normalizeH="0" baseline="0" noProof="0" dirty="0" smtClean="0">
              <a:ln>
                <a:noFill/>
              </a:ln>
              <a:solidFill>
                <a:srgbClr val="007E2D"/>
              </a:solidFill>
              <a:effectLst/>
              <a:uLnTx/>
              <a:uFillTx/>
              <a:latin typeface="Arial"/>
              <a:ea typeface="+mn-ea"/>
              <a:cs typeface="+mn-cs"/>
            </a:rPr>
            <a:t/>
          </a:r>
          <a:br>
            <a:rPr kumimoji="0" lang="en-US" sz="2600" b="1" i="0" u="none" strike="noStrike" kern="0" cap="none" spc="0" normalizeH="0" baseline="0" noProof="0" dirty="0" smtClean="0">
              <a:ln>
                <a:noFill/>
              </a:ln>
              <a:solidFill>
                <a:srgbClr val="007E2D"/>
              </a:solidFill>
              <a:effectLst/>
              <a:uLnTx/>
              <a:uFillTx/>
              <a:latin typeface="Arial"/>
              <a:ea typeface="+mn-ea"/>
              <a:cs typeface="+mn-cs"/>
            </a:rPr>
          </a:br>
          <a:endParaRPr kumimoji="0" lang="en-US" sz="1050" b="1" i="0" u="none" strike="noStrike" kern="0" cap="none" spc="0" normalizeH="0" baseline="0" noProof="0" dirty="0" smtClean="0">
            <a:ln>
              <a:noFill/>
            </a:ln>
            <a:solidFill>
              <a:srgbClr val="007E2D"/>
            </a:solidFill>
            <a:effectLst/>
            <a:uLnTx/>
            <a:uFillTx/>
            <a:latin typeface="Arial"/>
            <a:ea typeface="+mn-ea"/>
            <a:cs typeface="+mn-cs"/>
          </a:endParaRPr>
        </a:p>
        <a:p xmlns:a="http://schemas.openxmlformats.org/drawingml/2006/main">
          <a:pPr lvl="0" algn="l" rtl="0"/>
          <a:r>
            <a:rPr kumimoji="0" lang="en-US" sz="2000" b="1" i="0" u="none" strike="noStrike" kern="0" cap="none" spc="0" normalizeH="0" baseline="0" noProof="0" dirty="0" err="1" smtClean="0">
              <a:ln>
                <a:noFill/>
              </a:ln>
              <a:solidFill>
                <a:srgbClr val="000000"/>
              </a:solidFill>
              <a:effectLst/>
              <a:uLnTx/>
              <a:uFillTx/>
              <a:latin typeface="Arial"/>
              <a:ea typeface="+mn-ea"/>
              <a:cs typeface="+mn-cs"/>
            </a:rPr>
            <a:t>Untersuchung</a:t>
          </a:r>
          <a:r>
            <a:rPr kumimoji="0" lang="en-US" sz="2000" b="1" i="0" u="none" strike="noStrike" kern="0" cap="none" spc="0" normalizeH="0" baseline="0" noProof="0" dirty="0" smtClean="0">
              <a:ln>
                <a:noFill/>
              </a:ln>
              <a:solidFill>
                <a:srgbClr val="000000"/>
              </a:solidFill>
              <a:effectLst/>
              <a:uLnTx/>
              <a:uFillTx/>
              <a:latin typeface="Arial"/>
              <a:ea typeface="+mn-ea"/>
              <a:cs typeface="+mn-cs"/>
            </a:rPr>
            <a:t> </a:t>
          </a:r>
          <a:r>
            <a:rPr kumimoji="0" lang="en-US" sz="2000" b="1" i="0" u="none" strike="noStrike" kern="0" cap="none" spc="0" normalizeH="0" baseline="0" noProof="0" dirty="0" smtClean="0">
              <a:ln>
                <a:noFill/>
              </a:ln>
              <a:solidFill>
                <a:srgbClr val="000000"/>
              </a:solidFill>
              <a:effectLst/>
              <a:uLnTx/>
              <a:uFillTx/>
              <a:latin typeface="Arial"/>
              <a:ea typeface="+mn-ea"/>
              <a:cs typeface="+mn-cs"/>
            </a:rPr>
            <a:t>auf </a:t>
          </a:r>
          <a:r>
            <a:rPr kumimoji="0" lang="en-US" sz="2000" b="1" i="0" u="none" strike="noStrike" kern="0" cap="none" spc="0" normalizeH="0" baseline="0" noProof="0" dirty="0" err="1" smtClean="0">
              <a:ln>
                <a:noFill/>
              </a:ln>
              <a:solidFill>
                <a:srgbClr val="000000"/>
              </a:solidFill>
              <a:effectLst/>
              <a:uLnTx/>
              <a:uFillTx/>
              <a:latin typeface="Arial"/>
              <a:ea typeface="+mn-ea"/>
              <a:cs typeface="+mn-cs"/>
            </a:rPr>
            <a:t>Eiablage</a:t>
          </a:r>
          <a:r>
            <a:rPr kumimoji="0" lang="en-US" sz="2000" b="1" i="0" u="none" strike="noStrike" kern="0" cap="none" spc="0" normalizeH="0" baseline="0" noProof="0" dirty="0" smtClean="0">
              <a:ln>
                <a:noFill/>
              </a:ln>
              <a:solidFill>
                <a:srgbClr val="000000"/>
              </a:solidFill>
              <a:effectLst/>
              <a:uLnTx/>
              <a:uFillTx/>
              <a:latin typeface="Arial"/>
              <a:ea typeface="+mn-ea"/>
              <a:cs typeface="+mn-cs"/>
            </a:rPr>
            <a:t> </a:t>
          </a:r>
          <a:r>
            <a:rPr kumimoji="0" lang="en-US" sz="2000" b="1" i="0" u="none" strike="noStrike" kern="0" cap="none" spc="0" normalizeH="0" baseline="0" noProof="0" dirty="0" smtClean="0">
              <a:ln>
                <a:noFill/>
              </a:ln>
              <a:solidFill>
                <a:srgbClr val="000000"/>
              </a:solidFill>
              <a:effectLst/>
              <a:uLnTx/>
              <a:uFillTx/>
              <a:latin typeface="Arial"/>
              <a:ea typeface="+mn-ea"/>
              <a:cs typeface="+mn-cs"/>
            </a:rPr>
            <a:t>der </a:t>
          </a:r>
          <a:r>
            <a:rPr kumimoji="0" lang="en-US" sz="2000" b="1" i="0" u="none" strike="noStrike" kern="0" cap="none" spc="0" normalizeH="0" baseline="0" noProof="0" dirty="0" err="1" smtClean="0">
              <a:ln>
                <a:noFill/>
              </a:ln>
              <a:solidFill>
                <a:srgbClr val="000000"/>
              </a:solidFill>
              <a:effectLst/>
              <a:uLnTx/>
              <a:uFillTx/>
              <a:latin typeface="Arial"/>
              <a:ea typeface="+mn-ea"/>
              <a:cs typeface="+mn-cs"/>
            </a:rPr>
            <a:t>Kirschessigfliege</a:t>
          </a:r>
          <a:endParaRPr kumimoji="0" lang="en-US" sz="2000" b="1" i="0" u="none" strike="noStrike" kern="0" cap="none" spc="0" normalizeH="0" baseline="0" noProof="0" dirty="0" smtClean="0">
            <a:ln>
              <a:noFill/>
            </a:ln>
            <a:solidFill>
              <a:srgbClr val="000000"/>
            </a:solidFill>
            <a:effectLst/>
            <a:uLnTx/>
            <a:uFillTx/>
            <a:latin typeface="Arial"/>
            <a:ea typeface="+mn-ea"/>
            <a:cs typeface="+mn-cs"/>
          </a:endParaRPr>
        </a:p>
        <a:p xmlns:a="http://schemas.openxmlformats.org/drawingml/2006/main">
          <a:endParaRPr lang="de-DE" sz="1100" dirty="0"/>
        </a:p>
      </cdr:txBody>
    </cdr:sp>
  </cdr:relSizeAnchor>
</c:userShapes>
</file>

<file path=ppt/drawings/drawing14.xml><?xml version="1.0" encoding="utf-8"?>
<c:userShapes xmlns:c="http://schemas.openxmlformats.org/drawingml/2006/chart">
  <cdr:relSizeAnchor xmlns:cdr="http://schemas.openxmlformats.org/drawingml/2006/chartDrawing">
    <cdr:from>
      <cdr:x>0.6179</cdr:x>
      <cdr:y>0.31416</cdr:y>
    </cdr:from>
    <cdr:to>
      <cdr:x>0.98232</cdr:x>
      <cdr:y>0.46723</cdr:y>
    </cdr:to>
    <cdr:sp macro="" textlink="">
      <cdr:nvSpPr>
        <cdr:cNvPr id="2" name="Textfeld 1"/>
        <cdr:cNvSpPr txBox="1"/>
      </cdr:nvSpPr>
      <cdr:spPr>
        <a:xfrm xmlns:a="http://schemas.openxmlformats.org/drawingml/2006/main">
          <a:off x="5325800" y="1681120"/>
          <a:ext cx="3141014" cy="819150"/>
        </a:xfrm>
        <a:prstGeom xmlns:a="http://schemas.openxmlformats.org/drawingml/2006/main" prst="rect">
          <a:avLst/>
        </a:prstGeom>
        <a:solidFill xmlns:a="http://schemas.openxmlformats.org/drawingml/2006/main">
          <a:schemeClr val="bg1">
            <a:lumMod val="95000"/>
          </a:schemeClr>
        </a:solidFill>
      </cdr:spPr>
      <cdr:txBody>
        <a:bodyPr xmlns:a="http://schemas.openxmlformats.org/drawingml/2006/main" vertOverflow="clip" wrap="square" rtlCol="0"/>
        <a:lstStyle xmlns:a="http://schemas.openxmlformats.org/drawingml/2006/main"/>
        <a:p xmlns:a="http://schemas.openxmlformats.org/drawingml/2006/main">
          <a:r>
            <a:rPr lang="de-DE" sz="1400" dirty="0" smtClean="0">
              <a:solidFill>
                <a:schemeClr val="tx1">
                  <a:lumMod val="75000"/>
                  <a:lumOff val="25000"/>
                </a:schemeClr>
              </a:solidFill>
            </a:rPr>
            <a:t>Positive Proben </a:t>
          </a:r>
          <a:r>
            <a:rPr lang="de-DE" sz="1400" dirty="0" smtClean="0">
              <a:solidFill>
                <a:schemeClr val="tx1">
                  <a:lumMod val="75000"/>
                  <a:lumOff val="25000"/>
                </a:schemeClr>
              </a:solidFill>
            </a:rPr>
            <a:t>bei Weißweinen (außer Blauer Silvaner) immer nur mit einem einzelnen Ei in der gesamten Probe.</a:t>
          </a:r>
          <a:endParaRPr lang="de-DE" sz="1400" dirty="0">
            <a:solidFill>
              <a:schemeClr val="tx1">
                <a:lumMod val="75000"/>
                <a:lumOff val="25000"/>
              </a:schemeClr>
            </a:solidFill>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0.52572</cdr:x>
      <cdr:y>0.44404</cdr:y>
    </cdr:from>
    <cdr:to>
      <cdr:x>0.57261</cdr:x>
      <cdr:y>0.6597</cdr:y>
    </cdr:to>
    <cdr:sp macro="" textlink="">
      <cdr:nvSpPr>
        <cdr:cNvPr id="2" name="Textfeld 1"/>
        <cdr:cNvSpPr txBox="1"/>
      </cdr:nvSpPr>
      <cdr:spPr>
        <a:xfrm xmlns:a="http://schemas.openxmlformats.org/drawingml/2006/main" rot="16200000">
          <a:off x="2897809" y="2717208"/>
          <a:ext cx="1119538" cy="2952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800">
              <a:latin typeface="Arial" panose="020B0604020202020204" pitchFamily="34" charset="0"/>
              <a:cs typeface="Arial" panose="020B0604020202020204" pitchFamily="34" charset="0"/>
            </a:rPr>
            <a:t>Lese</a:t>
          </a:r>
        </a:p>
      </cdr:txBody>
    </cdr:sp>
  </cdr:relSizeAnchor>
</c:userShapes>
</file>

<file path=ppt/drawings/drawing16.xml><?xml version="1.0" encoding="utf-8"?>
<c:userShapes xmlns:c="http://schemas.openxmlformats.org/drawingml/2006/chart">
  <cdr:relSizeAnchor xmlns:cdr="http://schemas.openxmlformats.org/drawingml/2006/chartDrawing">
    <cdr:from>
      <cdr:x>0.52537</cdr:x>
      <cdr:y>0.29481</cdr:y>
    </cdr:from>
    <cdr:to>
      <cdr:x>0.57226</cdr:x>
      <cdr:y>0.60949</cdr:y>
    </cdr:to>
    <cdr:sp macro="" textlink="">
      <cdr:nvSpPr>
        <cdr:cNvPr id="2" name="Textfeld 1"/>
        <cdr:cNvSpPr txBox="1"/>
      </cdr:nvSpPr>
      <cdr:spPr>
        <a:xfrm xmlns:a="http://schemas.openxmlformats.org/drawingml/2006/main" rot="16200000">
          <a:off x="3083598" y="1100233"/>
          <a:ext cx="870336" cy="3006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800" dirty="0">
              <a:latin typeface="Arial" panose="020B0604020202020204" pitchFamily="34" charset="0"/>
              <a:cs typeface="Arial" panose="020B0604020202020204" pitchFamily="34" charset="0"/>
            </a:rPr>
            <a:t>Lese</a:t>
          </a:r>
        </a:p>
      </cdr:txBody>
    </cdr:sp>
  </cdr:relSizeAnchor>
  <cdr:relSizeAnchor xmlns:cdr="http://schemas.openxmlformats.org/drawingml/2006/chartDrawing">
    <cdr:from>
      <cdr:x>0.22381</cdr:x>
      <cdr:y>0.32976</cdr:y>
    </cdr:from>
    <cdr:to>
      <cdr:x>0.34576</cdr:x>
      <cdr:y>0.53436</cdr:y>
    </cdr:to>
    <cdr:sp macro="" textlink="">
      <cdr:nvSpPr>
        <cdr:cNvPr id="5" name="Legende mit Pfeil nach unten 4"/>
        <cdr:cNvSpPr/>
      </cdr:nvSpPr>
      <cdr:spPr>
        <a:xfrm xmlns:a="http://schemas.openxmlformats.org/drawingml/2006/main">
          <a:off x="1434942" y="912051"/>
          <a:ext cx="781918" cy="565891"/>
        </a:xfrm>
        <a:prstGeom xmlns:a="http://schemas.openxmlformats.org/drawingml/2006/main" prst="downArrowCallout">
          <a:avLst/>
        </a:prstGeom>
        <a:solidFill xmlns:a="http://schemas.openxmlformats.org/drawingml/2006/main">
          <a:schemeClr val="bg1"/>
        </a:solidFill>
        <a:ln xmlns:a="http://schemas.openxmlformats.org/drawingml/2006/main">
          <a:solidFill>
            <a:srgbClr val="CCFF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rIns="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de-DE" sz="1400" dirty="0" err="1" smtClean="0">
              <a:solidFill>
                <a:schemeClr val="tx1"/>
              </a:solidFill>
            </a:rPr>
            <a:t>Spinosad</a:t>
          </a:r>
          <a:endParaRPr lang="de-DE" sz="1400"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0.76609</cdr:x>
      <cdr:y>0.37147</cdr:y>
    </cdr:from>
    <cdr:to>
      <cdr:x>0.90974</cdr:x>
      <cdr:y>0.37274</cdr:y>
    </cdr:to>
    <cdr:sp macro="" textlink="">
      <cdr:nvSpPr>
        <cdr:cNvPr id="3" name="Gerade Verbindung 2"/>
        <cdr:cNvSpPr/>
      </cdr:nvSpPr>
      <cdr:spPr bwMode="auto">
        <a:xfrm xmlns:a="http://schemas.openxmlformats.org/drawingml/2006/main" rot="10800000">
          <a:off x="7143749" y="2257425"/>
          <a:ext cx="1339553" cy="7697"/>
        </a:xfrm>
        <a:prstGeom xmlns:a="http://schemas.openxmlformats.org/drawingml/2006/main" prst="line">
          <a:avLst/>
        </a:prstGeom>
        <a:ln xmlns:a="http://schemas.openxmlformats.org/drawingml/2006/main">
          <a:solidFill>
            <a:schemeClr val="accent1">
              <a:lumMod val="50000"/>
            </a:schemeClr>
          </a:solidFill>
          <a:headEnd type="oval" w="med" len="med"/>
          <a:tailEnd type="none" w="med" len="med"/>
        </a:ln>
      </cdr:spPr>
      <cdr:style>
        <a:lnRef xmlns:a="http://schemas.openxmlformats.org/drawingml/2006/main" idx="2">
          <a:schemeClr val="accent2"/>
        </a:lnRef>
        <a:fillRef xmlns:a="http://schemas.openxmlformats.org/drawingml/2006/main" idx="0">
          <a:schemeClr val="accent2"/>
        </a:fillRef>
        <a:effectRef xmlns:a="http://schemas.openxmlformats.org/drawingml/2006/main" idx="1">
          <a:schemeClr val="accent2"/>
        </a:effectRef>
        <a:fontRef xmlns:a="http://schemas.openxmlformats.org/drawingml/2006/main" idx="minor">
          <a:schemeClr val="tx1"/>
        </a:fontRef>
      </cdr:style>
      <cdr:txBody>
        <a:bodyPr xmlns:a="http://schemas.openxmlformats.org/drawingml/2006/main" vertOverflow="clip" wrap="square" lIns="18288" tIns="0" rIns="0" bIns="0" upright="1"/>
        <a:lstStyle xmlns:a="http://schemas.openxmlformats.org/drawingml/2006/main"/>
        <a:p xmlns:a="http://schemas.openxmlformats.org/drawingml/2006/main">
          <a:endParaRPr lang="de-DE"/>
        </a:p>
      </cdr:txBody>
    </cdr:sp>
  </cdr:relSizeAnchor>
  <cdr:relSizeAnchor xmlns:cdr="http://schemas.openxmlformats.org/drawingml/2006/chartDrawing">
    <cdr:from>
      <cdr:x>0.65099</cdr:x>
      <cdr:y>0.34795</cdr:y>
    </cdr:from>
    <cdr:to>
      <cdr:x>0.76411</cdr:x>
      <cdr:y>0.39342</cdr:y>
    </cdr:to>
    <cdr:sp macro="" textlink="">
      <cdr:nvSpPr>
        <cdr:cNvPr id="4" name="Textfeld 3"/>
        <cdr:cNvSpPr txBox="1"/>
      </cdr:nvSpPr>
      <cdr:spPr>
        <a:xfrm xmlns:a="http://schemas.openxmlformats.org/drawingml/2006/main">
          <a:off x="6058050" y="2114475"/>
          <a:ext cx="1052686" cy="276319"/>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pPr algn="r"/>
          <a:r>
            <a:rPr lang="de-DE" sz="1400" b="1" baseline="0">
              <a:solidFill>
                <a:schemeClr val="accent1">
                  <a:lumMod val="50000"/>
                </a:schemeClr>
              </a:solidFill>
            </a:rPr>
            <a:t>575,8</a:t>
          </a:r>
          <a:r>
            <a:rPr lang="de-DE" sz="1300" b="1" baseline="0">
              <a:solidFill>
                <a:schemeClr val="accent1">
                  <a:lumMod val="50000"/>
                </a:schemeClr>
              </a:solidFill>
            </a:rPr>
            <a:t> mm</a:t>
          </a:r>
        </a:p>
      </cdr:txBody>
    </cdr:sp>
  </cdr:relSizeAnchor>
  <cdr:relSizeAnchor xmlns:cdr="http://schemas.openxmlformats.org/drawingml/2006/chartDrawing">
    <cdr:from>
      <cdr:x>0.76595</cdr:x>
      <cdr:y>0.35319</cdr:y>
    </cdr:from>
    <cdr:to>
      <cdr:x>0.9096</cdr:x>
      <cdr:y>0.35446</cdr:y>
    </cdr:to>
    <cdr:sp macro="" textlink="">
      <cdr:nvSpPr>
        <cdr:cNvPr id="5" name="Gerade Verbindung 4"/>
        <cdr:cNvSpPr/>
      </cdr:nvSpPr>
      <cdr:spPr bwMode="auto">
        <a:xfrm xmlns:a="http://schemas.openxmlformats.org/drawingml/2006/main" rot="10800000">
          <a:off x="7127875" y="2146300"/>
          <a:ext cx="1336796" cy="7717"/>
        </a:xfrm>
        <a:prstGeom xmlns:a="http://schemas.openxmlformats.org/drawingml/2006/main" prst="line">
          <a:avLst/>
        </a:prstGeom>
        <a:ln xmlns:a="http://schemas.openxmlformats.org/drawingml/2006/main">
          <a:headEnd type="oval" w="med" len="med"/>
          <a:tailEnd type="none" w="med" len="med"/>
        </a:ln>
      </cdr:spPr>
      <cdr:style>
        <a:lnRef xmlns:a="http://schemas.openxmlformats.org/drawingml/2006/main" idx="2">
          <a:schemeClr val="accent5"/>
        </a:lnRef>
        <a:fillRef xmlns:a="http://schemas.openxmlformats.org/drawingml/2006/main" idx="0">
          <a:schemeClr val="accent5"/>
        </a:fillRef>
        <a:effectRef xmlns:a="http://schemas.openxmlformats.org/drawingml/2006/main" idx="1">
          <a:schemeClr val="accent5"/>
        </a:effectRef>
        <a:fontRef xmlns:a="http://schemas.openxmlformats.org/drawingml/2006/main" idx="minor">
          <a:schemeClr val="tx1"/>
        </a:fontRef>
      </cdr:style>
      <cdr:txBody>
        <a:bodyPr xmlns:a="http://schemas.openxmlformats.org/drawingml/2006/main" wrap="square" lIns="18288" tIns="0" rIns="0" bIns="0" upright="1"/>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de-DE"/>
        </a:p>
      </cdr:txBody>
    </cdr:sp>
  </cdr:relSizeAnchor>
  <cdr:relSizeAnchor xmlns:cdr="http://schemas.openxmlformats.org/drawingml/2006/chartDrawing">
    <cdr:from>
      <cdr:x>0.65099</cdr:x>
      <cdr:y>0.3093</cdr:y>
    </cdr:from>
    <cdr:to>
      <cdr:x>0.76411</cdr:x>
      <cdr:y>0.35477</cdr:y>
    </cdr:to>
    <cdr:sp macro="" textlink="">
      <cdr:nvSpPr>
        <cdr:cNvPr id="6" name="Textfeld 1"/>
        <cdr:cNvSpPr txBox="1"/>
      </cdr:nvSpPr>
      <cdr:spPr>
        <a:xfrm xmlns:a="http://schemas.openxmlformats.org/drawingml/2006/main">
          <a:off x="6058050" y="1879600"/>
          <a:ext cx="1052686" cy="276319"/>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de-DE" sz="1400" b="1" baseline="0">
              <a:solidFill>
                <a:schemeClr val="accent5">
                  <a:lumMod val="75000"/>
                </a:schemeClr>
              </a:solidFill>
            </a:rPr>
            <a:t>601,1</a:t>
          </a:r>
          <a:r>
            <a:rPr lang="de-DE" sz="1300" b="1" baseline="0">
              <a:solidFill>
                <a:schemeClr val="accent5">
                  <a:lumMod val="75000"/>
                </a:schemeClr>
              </a:solidFill>
            </a:rPr>
            <a:t> mm</a:t>
          </a:r>
        </a:p>
      </cdr:txBody>
    </cdr:sp>
  </cdr:relSizeAnchor>
  <cdr:relSizeAnchor xmlns:cdr="http://schemas.openxmlformats.org/drawingml/2006/chartDrawing">
    <cdr:from>
      <cdr:x>0.91095</cdr:x>
      <cdr:y>0.34639</cdr:y>
    </cdr:from>
    <cdr:to>
      <cdr:x>0.99795</cdr:x>
      <cdr:y>0.38871</cdr:y>
    </cdr:to>
    <cdr:sp macro="" textlink="">
      <cdr:nvSpPr>
        <cdr:cNvPr id="2" name="Textfeld 1"/>
        <cdr:cNvSpPr txBox="1"/>
      </cdr:nvSpPr>
      <cdr:spPr>
        <a:xfrm xmlns:a="http://schemas.openxmlformats.org/drawingml/2006/main">
          <a:off x="8477249" y="2105025"/>
          <a:ext cx="809625" cy="257175"/>
        </a:xfrm>
        <a:prstGeom xmlns:a="http://schemas.openxmlformats.org/drawingml/2006/main" prst="rect">
          <a:avLst/>
        </a:prstGeom>
      </cdr:spPr>
      <cdr:txBody>
        <a:bodyPr xmlns:a="http://schemas.openxmlformats.org/drawingml/2006/main" vertOverflow="clip" wrap="square" rIns="0" rtlCol="0"/>
        <a:lstStyle xmlns:a="http://schemas.openxmlformats.org/drawingml/2006/main"/>
        <a:p xmlns:a="http://schemas.openxmlformats.org/drawingml/2006/main">
          <a:r>
            <a:rPr lang="de-DE" sz="1400" b="1">
              <a:solidFill>
                <a:srgbClr val="0000FF"/>
              </a:solidFill>
              <a:latin typeface="Arial" panose="020B0604020202020204" pitchFamily="34" charset="0"/>
              <a:cs typeface="Arial" panose="020B0604020202020204" pitchFamily="34" charset="0"/>
            </a:rPr>
            <a:t>579 mm</a:t>
          </a:r>
        </a:p>
      </cdr:txBody>
    </cdr:sp>
  </cdr:relSizeAnchor>
</c:userShapes>
</file>

<file path=ppt/drawings/drawing3.xml><?xml version="1.0" encoding="utf-8"?>
<c:userShapes xmlns:c="http://schemas.openxmlformats.org/drawingml/2006/chart">
  <cdr:relSizeAnchor xmlns:cdr="http://schemas.openxmlformats.org/drawingml/2006/chartDrawing">
    <cdr:from>
      <cdr:x>0.66318</cdr:x>
      <cdr:y>0.19002</cdr:y>
    </cdr:from>
    <cdr:to>
      <cdr:x>0.71886</cdr:x>
      <cdr:y>0.23889</cdr:y>
    </cdr:to>
    <cdr:sp macro="" textlink="">
      <cdr:nvSpPr>
        <cdr:cNvPr id="2" name="Textfeld 1"/>
        <cdr:cNvSpPr txBox="1"/>
      </cdr:nvSpPr>
      <cdr:spPr>
        <a:xfrm xmlns:a="http://schemas.openxmlformats.org/drawingml/2006/main">
          <a:off x="6064118" y="1154685"/>
          <a:ext cx="509138" cy="296963"/>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r"/>
          <a:r>
            <a:rPr lang="de-DE" sz="1600" b="1" dirty="0"/>
            <a:t>0,0</a:t>
          </a:r>
        </a:p>
      </cdr:txBody>
    </cdr:sp>
  </cdr:relSizeAnchor>
</c:userShapes>
</file>

<file path=ppt/drawings/drawing4.xml><?xml version="1.0" encoding="utf-8"?>
<c:userShapes xmlns:c="http://schemas.openxmlformats.org/drawingml/2006/chart">
  <cdr:relSizeAnchor xmlns:cdr="http://schemas.openxmlformats.org/drawingml/2006/chartDrawing">
    <cdr:from>
      <cdr:x>0.89594</cdr:x>
      <cdr:y>0.15538</cdr:y>
    </cdr:from>
    <cdr:to>
      <cdr:x>0.96336</cdr:x>
      <cdr:y>0.1954</cdr:y>
    </cdr:to>
    <cdr:sp macro="" textlink="">
      <cdr:nvSpPr>
        <cdr:cNvPr id="4" name="Textfeld 3"/>
        <cdr:cNvSpPr txBox="1"/>
      </cdr:nvSpPr>
      <cdr:spPr>
        <a:xfrm xmlns:a="http://schemas.openxmlformats.org/drawingml/2006/main">
          <a:off x="8516719" y="973836"/>
          <a:ext cx="640888" cy="250808"/>
        </a:xfrm>
        <a:prstGeom xmlns:a="http://schemas.openxmlformats.org/drawingml/2006/main" prst="rect">
          <a:avLst/>
        </a:prstGeom>
      </cdr:spPr>
      <cdr:txBody>
        <a:bodyPr xmlns:a="http://schemas.openxmlformats.org/drawingml/2006/main" vertOverflow="clip" wrap="square" lIns="0" rtlCol="0"/>
        <a:lstStyle xmlns:a="http://schemas.openxmlformats.org/drawingml/2006/main"/>
        <a:p xmlns:a="http://schemas.openxmlformats.org/drawingml/2006/main">
          <a:pPr algn="l"/>
          <a:r>
            <a:rPr lang="de-DE" sz="1400" b="1" i="1">
              <a:solidFill>
                <a:srgbClr val="FF0000"/>
              </a:solidFill>
              <a:latin typeface="Arial" panose="020B0604020202020204" pitchFamily="34" charset="0"/>
              <a:cs typeface="Arial" panose="020B0604020202020204" pitchFamily="34" charset="0"/>
            </a:rPr>
            <a:t>4016</a:t>
          </a:r>
        </a:p>
      </cdr:txBody>
    </cdr:sp>
  </cdr:relSizeAnchor>
  <cdr:relSizeAnchor xmlns:cdr="http://schemas.openxmlformats.org/drawingml/2006/chartDrawing">
    <cdr:from>
      <cdr:x>0.89178</cdr:x>
      <cdr:y>0.21698</cdr:y>
    </cdr:from>
    <cdr:to>
      <cdr:x>0.94858</cdr:x>
      <cdr:y>0.29981</cdr:y>
    </cdr:to>
    <cdr:grpSp>
      <cdr:nvGrpSpPr>
        <cdr:cNvPr id="6" name="Gruppieren 5"/>
        <cdr:cNvGrpSpPr/>
      </cdr:nvGrpSpPr>
      <cdr:grpSpPr>
        <a:xfrm xmlns:a="http://schemas.openxmlformats.org/drawingml/2006/main">
          <a:off x="8058066" y="1294114"/>
          <a:ext cx="513241" cy="494016"/>
          <a:chOff x="8552091" y="842869"/>
          <a:chExt cx="539928" cy="519135"/>
        </a:xfrm>
      </cdr:grpSpPr>
      <cdr:sp macro="" textlink="">
        <cdr:nvSpPr>
          <cdr:cNvPr id="2" name="Textfeld 1"/>
          <cdr:cNvSpPr txBox="1"/>
        </cdr:nvSpPr>
        <cdr:spPr>
          <a:xfrm xmlns:a="http://schemas.openxmlformats.org/drawingml/2006/main">
            <a:off x="8573131" y="1002187"/>
            <a:ext cx="399340" cy="206467"/>
          </a:xfrm>
          <a:prstGeom xmlns:a="http://schemas.openxmlformats.org/drawingml/2006/main" prst="rect">
            <a:avLst/>
          </a:prstGeom>
        </cdr:spPr>
        <cdr:txBody>
          <a:bodyPr xmlns:a="http://schemas.openxmlformats.org/drawingml/2006/main" vertOverflow="clip" wrap="none" lIns="0" tIns="0" rIns="0" bIns="0" rtlCol="0" anchor="ctr" anchorCtr="0">
            <a:spAutoFit/>
          </a:bodyPr>
          <a:lstStyle xmlns:a="http://schemas.openxmlformats.org/drawingml/2006/main"/>
          <a:p xmlns:a="http://schemas.openxmlformats.org/drawingml/2006/main">
            <a:pPr algn="r"/>
            <a:r>
              <a:rPr lang="de-DE" sz="1400" b="1" i="1">
                <a:solidFill>
                  <a:schemeClr val="accent4"/>
                </a:solidFill>
                <a:latin typeface="Arial" panose="020B0604020202020204" pitchFamily="34" charset="0"/>
                <a:cs typeface="Arial" panose="020B0604020202020204" pitchFamily="34" charset="0"/>
              </a:rPr>
              <a:t>3437</a:t>
            </a:r>
          </a:p>
        </cdr:txBody>
      </cdr:sp>
      <cdr:sp macro="" textlink="">
        <cdr:nvSpPr>
          <cdr:cNvPr id="3" name="Textfeld 2"/>
          <cdr:cNvSpPr txBox="1"/>
        </cdr:nvSpPr>
        <cdr:spPr>
          <a:xfrm xmlns:a="http://schemas.openxmlformats.org/drawingml/2006/main">
            <a:off x="8552091" y="1155537"/>
            <a:ext cx="539928" cy="206467"/>
          </a:xfrm>
          <a:prstGeom xmlns:a="http://schemas.openxmlformats.org/drawingml/2006/main" prst="rect">
            <a:avLst/>
          </a:prstGeom>
        </cdr:spPr>
        <cdr:txBody>
          <a:bodyPr xmlns:a="http://schemas.openxmlformats.org/drawingml/2006/main" vertOverflow="clip" wrap="square" lIns="0" tIns="0" bIns="0" rtlCol="0" anchor="ctr" anchorCtr="0">
            <a:spAutoFit/>
          </a:bodyPr>
          <a:lstStyle xmlns:a="http://schemas.openxmlformats.org/drawingml/2006/main"/>
          <a:p xmlns:a="http://schemas.openxmlformats.org/drawingml/2006/main">
            <a:r>
              <a:rPr lang="de-DE" sz="1400" b="1" i="1">
                <a:solidFill>
                  <a:schemeClr val="accent4">
                    <a:lumMod val="60000"/>
                    <a:lumOff val="40000"/>
                  </a:schemeClr>
                </a:solidFill>
                <a:latin typeface="Arial" panose="020B0604020202020204" pitchFamily="34" charset="0"/>
                <a:cs typeface="Arial" panose="020B0604020202020204" pitchFamily="34" charset="0"/>
              </a:rPr>
              <a:t>3324</a:t>
            </a:r>
          </a:p>
        </cdr:txBody>
      </cdr:sp>
      <cdr:sp macro="" textlink="">
        <cdr:nvSpPr>
          <cdr:cNvPr id="5" name="Textfeld 1"/>
          <cdr:cNvSpPr txBox="1"/>
        </cdr:nvSpPr>
        <cdr:spPr>
          <a:xfrm xmlns:a="http://schemas.openxmlformats.org/drawingml/2006/main">
            <a:off x="8573131" y="842869"/>
            <a:ext cx="399340" cy="206467"/>
          </a:xfrm>
          <a:prstGeom xmlns:a="http://schemas.openxmlformats.org/drawingml/2006/main" prst="rect">
            <a:avLst/>
          </a:prstGeom>
          <a:noFill xmlns:a="http://schemas.openxmlformats.org/drawingml/2006/main"/>
        </cdr:spPr>
        <cdr:txBody>
          <a:bodyPr xmlns:a="http://schemas.openxmlformats.org/drawingml/2006/main" wrap="none" lIns="0" tIns="0" rIns="0" bIns="0" rtlCol="0" anchor="ctr" anchorCtr="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de-DE" sz="1400" b="1" i="1">
                <a:solidFill>
                  <a:schemeClr val="accent4">
                    <a:lumMod val="50000"/>
                  </a:schemeClr>
                </a:solidFill>
                <a:latin typeface="Arial" panose="020B0604020202020204" pitchFamily="34" charset="0"/>
                <a:cs typeface="Arial" panose="020B0604020202020204" pitchFamily="34" charset="0"/>
              </a:rPr>
              <a:t>3536</a:t>
            </a:r>
          </a:p>
        </cdr:txBody>
      </cdr:sp>
    </cdr:grpSp>
  </cdr:relSizeAnchor>
</c:userShapes>
</file>

<file path=ppt/drawings/drawing5.xml><?xml version="1.0" encoding="utf-8"?>
<c:userShapes xmlns:c="http://schemas.openxmlformats.org/drawingml/2006/chart">
  <cdr:relSizeAnchor xmlns:cdr="http://schemas.openxmlformats.org/drawingml/2006/chartDrawing">
    <cdr:from>
      <cdr:x>0.90207</cdr:x>
      <cdr:y>0.88172</cdr:y>
    </cdr:from>
    <cdr:to>
      <cdr:x>0.98513</cdr:x>
      <cdr:y>0.97756</cdr:y>
    </cdr:to>
    <cdr:sp macro="" textlink="">
      <cdr:nvSpPr>
        <cdr:cNvPr id="5" name="Textfeld 4"/>
        <cdr:cNvSpPr txBox="1"/>
      </cdr:nvSpPr>
      <cdr:spPr>
        <a:xfrm xmlns:a="http://schemas.openxmlformats.org/drawingml/2006/main">
          <a:off x="8395987" y="5303557"/>
          <a:ext cx="773081" cy="576443"/>
        </a:xfrm>
        <a:prstGeom xmlns:a="http://schemas.openxmlformats.org/drawingml/2006/main" prst="rect">
          <a:avLst/>
        </a:prstGeom>
      </cdr:spPr>
      <cdr:txBody>
        <a:bodyPr xmlns:a="http://schemas.openxmlformats.org/drawingml/2006/main" vertOverflow="clip" wrap="square" bIns="0" rtlCol="0" anchor="t" anchorCtr="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de-DE" sz="1400" b="1">
              <a:latin typeface="+mn-lt"/>
              <a:ea typeface="+mn-ea"/>
              <a:cs typeface="Arial" pitchFamily="34" charset="0"/>
            </a:rPr>
            <a:t>BBCH</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de-DE" sz="600" b="1">
            <a:latin typeface="+mn-lt"/>
            <a:ea typeface="+mn-ea"/>
            <a:cs typeface="Arial" pitchFamily="34" charset="0"/>
          </a:endParaRP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de-DE" sz="1400" b="1">
              <a:latin typeface="+mn-lt"/>
              <a:ea typeface="+mn-ea"/>
              <a:cs typeface="Arial" pitchFamily="34" charset="0"/>
            </a:rPr>
            <a:t>Norm</a:t>
          </a:r>
          <a:endParaRPr lang="de-DE" sz="1200" b="1">
            <a:latin typeface="Arial" pitchFamily="34" charset="0"/>
            <a:cs typeface="Arial" pitchFamily="34" charset="0"/>
          </a:endParaRPr>
        </a:p>
      </cdr:txBody>
    </cdr:sp>
  </cdr:relSizeAnchor>
  <cdr:relSizeAnchor xmlns:cdr="http://schemas.openxmlformats.org/drawingml/2006/chartDrawing">
    <cdr:from>
      <cdr:x>0.00439</cdr:x>
      <cdr:y>0.16334</cdr:y>
    </cdr:from>
    <cdr:to>
      <cdr:x>0.0448</cdr:x>
      <cdr:y>0.88653</cdr:y>
    </cdr:to>
    <cdr:pic>
      <cdr:nvPicPr>
        <cdr:cNvPr id="3"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rot="16200000">
          <a:off x="-1946070" y="2969461"/>
          <a:ext cx="4350000" cy="376075"/>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0</cdr:x>
      <cdr:y>0</cdr:y>
    </cdr:from>
    <cdr:to>
      <cdr:x>0.016</cdr:x>
      <cdr:y>0.04875</cdr:y>
    </cdr:to>
    <cdr:sp macro="" textlink="">
      <cdr:nvSpPr>
        <cdr:cNvPr id="189442" name="Text Box 2"/>
        <cdr:cNvSpPr txBox="1">
          <a:spLocks xmlns:a="http://schemas.openxmlformats.org/drawingml/2006/main" noChangeArrowheads="1"/>
        </cdr:cNvSpPr>
      </cdr:nvSpPr>
      <cdr:spPr bwMode="auto">
        <a:xfrm xmlns:a="http://schemas.openxmlformats.org/drawingml/2006/main">
          <a:off x="0" y="0"/>
          <a:ext cx="192881" cy="29253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endParaRPr lang="de-DE" sz="1450" b="0" i="0" strike="noStrike">
            <a:solidFill>
              <a:srgbClr val="000000"/>
            </a:solidFill>
            <a:latin typeface="Arial"/>
            <a:cs typeface="Arial"/>
          </a:endParaRPr>
        </a:p>
      </cdr:txBody>
    </cdr:sp>
  </cdr:relSizeAnchor>
  <cdr:relSizeAnchor xmlns:cdr="http://schemas.openxmlformats.org/drawingml/2006/chartDrawing">
    <cdr:from>
      <cdr:x>0.09049</cdr:x>
      <cdr:y>0.7657</cdr:y>
    </cdr:from>
    <cdr:to>
      <cdr:x>0.12055</cdr:x>
      <cdr:y>0.83055</cdr:y>
    </cdr:to>
    <cdr:sp macro="" textlink="">
      <cdr:nvSpPr>
        <cdr:cNvPr id="2" name="Textfeld 1"/>
        <cdr:cNvSpPr txBox="1"/>
      </cdr:nvSpPr>
      <cdr:spPr>
        <a:xfrm xmlns:a="http://schemas.openxmlformats.org/drawingml/2006/main">
          <a:off x="842083" y="4653123"/>
          <a:ext cx="279737" cy="394090"/>
        </a:xfrm>
        <a:prstGeom xmlns:a="http://schemas.openxmlformats.org/drawingml/2006/main" prst="rect">
          <a:avLst/>
        </a:prstGeom>
      </cdr:spPr>
      <cdr:txBody>
        <a:bodyPr xmlns:a="http://schemas.openxmlformats.org/drawingml/2006/main" vertOverflow="clip" wrap="square" rtlCol="0" anchor="b"/>
        <a:lstStyle xmlns:a="http://schemas.openxmlformats.org/drawingml/2006/main"/>
        <a:p xmlns:a="http://schemas.openxmlformats.org/drawingml/2006/main">
          <a:r>
            <a:rPr lang="de-DE" sz="1600" b="1">
              <a:latin typeface="Arial" pitchFamily="34" charset="0"/>
              <a:cs typeface="Arial" pitchFamily="34" charset="0"/>
            </a:rPr>
            <a:t>0</a:t>
          </a:r>
        </a:p>
      </cdr:txBody>
    </cdr:sp>
  </cdr:relSizeAnchor>
  <cdr:relSizeAnchor xmlns:cdr="http://schemas.openxmlformats.org/drawingml/2006/chartDrawing">
    <cdr:from>
      <cdr:x>0.32753</cdr:x>
      <cdr:y>0.76803</cdr:y>
    </cdr:from>
    <cdr:to>
      <cdr:x>0.36234</cdr:x>
      <cdr:y>0.83369</cdr:y>
    </cdr:to>
    <cdr:sp macro="" textlink="">
      <cdr:nvSpPr>
        <cdr:cNvPr id="9" name="Textfeld 1"/>
        <cdr:cNvSpPr txBox="1"/>
      </cdr:nvSpPr>
      <cdr:spPr>
        <a:xfrm xmlns:a="http://schemas.openxmlformats.org/drawingml/2006/main">
          <a:off x="3047968" y="4667264"/>
          <a:ext cx="323939" cy="399013"/>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1">
              <a:latin typeface="Arial" pitchFamily="34" charset="0"/>
              <a:cs typeface="Arial" pitchFamily="34" charset="0"/>
            </a:rPr>
            <a:t>0</a:t>
          </a:r>
        </a:p>
      </cdr:txBody>
    </cdr:sp>
  </cdr:relSizeAnchor>
  <cdr:relSizeAnchor xmlns:cdr="http://schemas.openxmlformats.org/drawingml/2006/chartDrawing">
    <cdr:from>
      <cdr:x>0.18243</cdr:x>
      <cdr:y>0.76176</cdr:y>
    </cdr:from>
    <cdr:to>
      <cdr:x>0.21248</cdr:x>
      <cdr:y>0.83369</cdr:y>
    </cdr:to>
    <cdr:sp macro="" textlink="">
      <cdr:nvSpPr>
        <cdr:cNvPr id="10" name="Textfeld 1"/>
        <cdr:cNvSpPr txBox="1"/>
      </cdr:nvSpPr>
      <cdr:spPr>
        <a:xfrm xmlns:a="http://schemas.openxmlformats.org/drawingml/2006/main">
          <a:off x="1697678" y="4629177"/>
          <a:ext cx="279643" cy="437115"/>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1">
              <a:latin typeface="Arial" pitchFamily="34" charset="0"/>
              <a:cs typeface="Arial" pitchFamily="34" charset="0"/>
            </a:rPr>
            <a:t>0</a:t>
          </a:r>
        </a:p>
      </cdr:txBody>
    </cdr:sp>
  </cdr:relSizeAnchor>
  <cdr:relSizeAnchor xmlns:cdr="http://schemas.openxmlformats.org/drawingml/2006/chartDrawing">
    <cdr:from>
      <cdr:x>0.13836</cdr:x>
      <cdr:y>0.76832</cdr:y>
    </cdr:from>
    <cdr:to>
      <cdr:x>0.16841</cdr:x>
      <cdr:y>0.83317</cdr:y>
    </cdr:to>
    <cdr:sp macro="" textlink="">
      <cdr:nvSpPr>
        <cdr:cNvPr id="11" name="Textfeld 1"/>
        <cdr:cNvSpPr txBox="1"/>
      </cdr:nvSpPr>
      <cdr:spPr>
        <a:xfrm xmlns:a="http://schemas.openxmlformats.org/drawingml/2006/main">
          <a:off x="1287572" y="4669026"/>
          <a:ext cx="279643" cy="394091"/>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1">
              <a:latin typeface="Arial" pitchFamily="34" charset="0"/>
              <a:cs typeface="Arial" pitchFamily="34" charset="0"/>
            </a:rPr>
            <a:t>0</a:t>
          </a:r>
        </a:p>
      </cdr:txBody>
    </cdr:sp>
  </cdr:relSizeAnchor>
  <cdr:relSizeAnchor xmlns:cdr="http://schemas.openxmlformats.org/drawingml/2006/chartDrawing">
    <cdr:from>
      <cdr:x>0.23678</cdr:x>
      <cdr:y>0.76071</cdr:y>
    </cdr:from>
    <cdr:to>
      <cdr:x>0.26683</cdr:x>
      <cdr:y>0.83264</cdr:y>
    </cdr:to>
    <cdr:sp macro="" textlink="">
      <cdr:nvSpPr>
        <cdr:cNvPr id="30" name="Textfeld 1"/>
        <cdr:cNvSpPr txBox="1"/>
      </cdr:nvSpPr>
      <cdr:spPr>
        <a:xfrm xmlns:a="http://schemas.openxmlformats.org/drawingml/2006/main">
          <a:off x="2203461" y="4622812"/>
          <a:ext cx="279643" cy="437115"/>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1">
              <a:latin typeface="Arial" pitchFamily="34" charset="0"/>
              <a:cs typeface="Arial" pitchFamily="34" charset="0"/>
            </a:rPr>
            <a:t>0</a:t>
          </a:r>
        </a:p>
      </cdr:txBody>
    </cdr:sp>
  </cdr:relSizeAnchor>
  <cdr:relSizeAnchor xmlns:cdr="http://schemas.openxmlformats.org/drawingml/2006/chartDrawing">
    <cdr:from>
      <cdr:x>0.83148</cdr:x>
      <cdr:y>0.11099</cdr:y>
    </cdr:from>
    <cdr:to>
      <cdr:x>0.93179</cdr:x>
      <cdr:y>0.15331</cdr:y>
    </cdr:to>
    <cdr:sp macro="" textlink="">
      <cdr:nvSpPr>
        <cdr:cNvPr id="3" name="Textfeld 2"/>
        <cdr:cNvSpPr txBox="1"/>
      </cdr:nvSpPr>
      <cdr:spPr>
        <a:xfrm xmlns:a="http://schemas.openxmlformats.org/drawingml/2006/main">
          <a:off x="7547792" y="648656"/>
          <a:ext cx="910564" cy="2473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e-DE" sz="1400" b="1" dirty="0">
              <a:solidFill>
                <a:schemeClr val="accent3">
                  <a:lumMod val="50000"/>
                </a:schemeClr>
              </a:solidFill>
            </a:rPr>
            <a:t>BS = 25 % </a:t>
          </a:r>
        </a:p>
      </cdr:txBody>
    </cdr:sp>
  </cdr:relSizeAnchor>
  <cdr:relSizeAnchor xmlns:cdr="http://schemas.openxmlformats.org/drawingml/2006/chartDrawing">
    <cdr:from>
      <cdr:x>0.87854</cdr:x>
      <cdr:y>0.77795</cdr:y>
    </cdr:from>
    <cdr:to>
      <cdr:x>0.99359</cdr:x>
      <cdr:y>0.82027</cdr:y>
    </cdr:to>
    <cdr:sp macro="" textlink="">
      <cdr:nvSpPr>
        <cdr:cNvPr id="15" name="Textfeld 1"/>
        <cdr:cNvSpPr txBox="1"/>
      </cdr:nvSpPr>
      <cdr:spPr>
        <a:xfrm xmlns:a="http://schemas.openxmlformats.org/drawingml/2006/main">
          <a:off x="7974945" y="4546355"/>
          <a:ext cx="1044364" cy="24731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400" b="1" dirty="0">
              <a:solidFill>
                <a:schemeClr val="accent2">
                  <a:lumMod val="50000"/>
                </a:schemeClr>
              </a:solidFill>
            </a:rPr>
            <a:t>BS = 0,3 % </a:t>
          </a: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cdr:y>
    </cdr:from>
    <cdr:to>
      <cdr:x>0</cdr:x>
      <cdr:y>0</cdr:y>
    </cdr:to>
    <cdr:pic>
      <cdr:nvPicPr>
        <cdr:cNvPr id="56321" name="Picture 1" descr="C:\DATEIEN\Logos&amp;Bilder\LOGOS\WBR_LOGO.GIF"/>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srcRect xmlns:a="http://schemas.openxmlformats.org/drawingml/2006/main"/>
        <a:stretch xmlns:a="http://schemas.openxmlformats.org/drawingml/2006/main">
          <a:fillRect/>
        </a:stretch>
      </cdr:blipFill>
      <cdr:spPr bwMode="auto">
        <a:xfrm xmlns:a="http://schemas.openxmlformats.org/drawingml/2006/main">
          <a:off x="0" y="0"/>
          <a:ext cx="504825" cy="523565"/>
        </a:xfrm>
        <a:prstGeom xmlns:a="http://schemas.openxmlformats.org/drawingml/2006/main" prst="rect">
          <a:avLst/>
        </a:prstGeom>
        <a:noFill xmlns:a="http://schemas.openxmlformats.org/drawingml/2006/main"/>
      </cdr:spPr>
    </cdr:pic>
  </cdr:relSizeAnchor>
  <cdr:relSizeAnchor xmlns:cdr="http://schemas.openxmlformats.org/drawingml/2006/chartDrawing">
    <cdr:from>
      <cdr:x>0.09203</cdr:x>
      <cdr:y>0.77266</cdr:y>
    </cdr:from>
    <cdr:to>
      <cdr:x>0.12508</cdr:x>
      <cdr:y>0.83834</cdr:y>
    </cdr:to>
    <cdr:sp macro="" textlink="">
      <cdr:nvSpPr>
        <cdr:cNvPr id="5" name="Textfeld 1"/>
        <cdr:cNvSpPr txBox="1"/>
      </cdr:nvSpPr>
      <cdr:spPr>
        <a:xfrm xmlns:a="http://schemas.openxmlformats.org/drawingml/2006/main">
          <a:off x="854692" y="4695416"/>
          <a:ext cx="306931" cy="399134"/>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1">
              <a:latin typeface="Arial" pitchFamily="34" charset="0"/>
              <a:cs typeface="Arial" pitchFamily="34" charset="0"/>
            </a:rPr>
            <a:t>0</a:t>
          </a:r>
        </a:p>
      </cdr:txBody>
    </cdr:sp>
  </cdr:relSizeAnchor>
  <cdr:relSizeAnchor xmlns:cdr="http://schemas.openxmlformats.org/drawingml/2006/chartDrawing">
    <cdr:from>
      <cdr:x>0.23672</cdr:x>
      <cdr:y>0.77363</cdr:y>
    </cdr:from>
    <cdr:to>
      <cdr:x>0.26671</cdr:x>
      <cdr:y>0.83834</cdr:y>
    </cdr:to>
    <cdr:sp macro="" textlink="">
      <cdr:nvSpPr>
        <cdr:cNvPr id="8" name="Textfeld 1"/>
        <cdr:cNvSpPr txBox="1"/>
      </cdr:nvSpPr>
      <cdr:spPr>
        <a:xfrm xmlns:a="http://schemas.openxmlformats.org/drawingml/2006/main">
          <a:off x="2198368" y="4701311"/>
          <a:ext cx="278514" cy="393239"/>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1">
              <a:latin typeface="Arial" pitchFamily="34" charset="0"/>
              <a:cs typeface="Arial" pitchFamily="34" charset="0"/>
            </a:rPr>
            <a:t>0</a:t>
          </a:r>
        </a:p>
      </cdr:txBody>
    </cdr:sp>
  </cdr:relSizeAnchor>
  <cdr:relSizeAnchor xmlns:cdr="http://schemas.openxmlformats.org/drawingml/2006/chartDrawing">
    <cdr:from>
      <cdr:x>0.17966</cdr:x>
      <cdr:y>0.77614</cdr:y>
    </cdr:from>
    <cdr:to>
      <cdr:x>0.20417</cdr:x>
      <cdr:y>0.83834</cdr:y>
    </cdr:to>
    <cdr:sp macro="" textlink="">
      <cdr:nvSpPr>
        <cdr:cNvPr id="9" name="Textfeld 1"/>
        <cdr:cNvSpPr txBox="1"/>
      </cdr:nvSpPr>
      <cdr:spPr>
        <a:xfrm xmlns:a="http://schemas.openxmlformats.org/drawingml/2006/main">
          <a:off x="1668476" y="4716564"/>
          <a:ext cx="227621" cy="377986"/>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1">
              <a:latin typeface="Arial" pitchFamily="34" charset="0"/>
              <a:cs typeface="Arial" pitchFamily="34" charset="0"/>
            </a:rPr>
            <a:t>0</a:t>
          </a:r>
        </a:p>
      </cdr:txBody>
    </cdr:sp>
  </cdr:relSizeAnchor>
  <cdr:relSizeAnchor xmlns:cdr="http://schemas.openxmlformats.org/drawingml/2006/chartDrawing">
    <cdr:from>
      <cdr:x>0.13726</cdr:x>
      <cdr:y>0.7743</cdr:y>
    </cdr:from>
    <cdr:to>
      <cdr:x>0.16701</cdr:x>
      <cdr:y>0.83834</cdr:y>
    </cdr:to>
    <cdr:sp macro="" textlink="">
      <cdr:nvSpPr>
        <cdr:cNvPr id="10" name="Textfeld 1"/>
        <cdr:cNvSpPr txBox="1"/>
      </cdr:nvSpPr>
      <cdr:spPr>
        <a:xfrm xmlns:a="http://schemas.openxmlformats.org/drawingml/2006/main">
          <a:off x="1274749" y="4705383"/>
          <a:ext cx="276284" cy="389167"/>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1">
              <a:latin typeface="Arial" pitchFamily="34" charset="0"/>
              <a:cs typeface="Arial" pitchFamily="34" charset="0"/>
            </a:rPr>
            <a:t>0</a:t>
          </a:r>
        </a:p>
      </cdr:txBody>
    </cdr:sp>
  </cdr:relSizeAnchor>
  <cdr:relSizeAnchor xmlns:cdr="http://schemas.openxmlformats.org/drawingml/2006/chartDrawing">
    <cdr:from>
      <cdr:x>0.82012</cdr:x>
      <cdr:y>0.13702</cdr:y>
    </cdr:from>
    <cdr:to>
      <cdr:x>0.91531</cdr:x>
      <cdr:y>0.19104</cdr:y>
    </cdr:to>
    <cdr:sp macro="" textlink="">
      <cdr:nvSpPr>
        <cdr:cNvPr id="28" name="Textfeld 1"/>
        <cdr:cNvSpPr txBox="1"/>
      </cdr:nvSpPr>
      <cdr:spPr>
        <a:xfrm xmlns:a="http://schemas.openxmlformats.org/drawingml/2006/main">
          <a:off x="7355969" y="815755"/>
          <a:ext cx="853801" cy="321618"/>
        </a:xfrm>
        <a:prstGeom xmlns:a="http://schemas.openxmlformats.org/drawingml/2006/main" prst="rect">
          <a:avLst/>
        </a:prstGeom>
      </cdr:spPr>
      <cdr:txBody>
        <a:bodyPr xmlns:a="http://schemas.openxmlformats.org/drawingml/2006/main" wrap="square" lIns="0" r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1" dirty="0">
              <a:solidFill>
                <a:schemeClr val="accent3">
                  <a:lumMod val="50000"/>
                </a:schemeClr>
              </a:solidFill>
              <a:latin typeface="Arial" pitchFamily="34" charset="0"/>
              <a:cs typeface="Arial" pitchFamily="34" charset="0"/>
            </a:rPr>
            <a:t>BS 76 %</a:t>
          </a:r>
        </a:p>
      </cdr:txBody>
    </cdr:sp>
  </cdr:relSizeAnchor>
  <cdr:relSizeAnchor xmlns:cdr="http://schemas.openxmlformats.org/drawingml/2006/chartDrawing">
    <cdr:from>
      <cdr:x>0.81986</cdr:x>
      <cdr:y>0.17787</cdr:y>
    </cdr:from>
    <cdr:to>
      <cdr:x>0.90705</cdr:x>
      <cdr:y>0.23189</cdr:y>
    </cdr:to>
    <cdr:sp macro="" textlink="">
      <cdr:nvSpPr>
        <cdr:cNvPr id="29" name="Textfeld 1"/>
        <cdr:cNvSpPr txBox="1"/>
      </cdr:nvSpPr>
      <cdr:spPr>
        <a:xfrm xmlns:a="http://schemas.openxmlformats.org/drawingml/2006/main">
          <a:off x="7353679" y="1058961"/>
          <a:ext cx="782045" cy="321617"/>
        </a:xfrm>
        <a:prstGeom xmlns:a="http://schemas.openxmlformats.org/drawingml/2006/main" prst="rect">
          <a:avLst/>
        </a:prstGeom>
      </cdr:spPr>
      <cdr:txBody>
        <a:bodyPr xmlns:a="http://schemas.openxmlformats.org/drawingml/2006/main" wrap="none" lIns="0" r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1" dirty="0">
              <a:solidFill>
                <a:schemeClr val="accent2">
                  <a:lumMod val="50000"/>
                </a:schemeClr>
              </a:solidFill>
              <a:latin typeface="Arial" pitchFamily="34" charset="0"/>
              <a:cs typeface="Arial" pitchFamily="34" charset="0"/>
            </a:rPr>
            <a:t>BS 78 %</a:t>
          </a:r>
        </a:p>
      </cdr:txBody>
    </cdr:sp>
  </cdr:relSizeAnchor>
  <cdr:relSizeAnchor xmlns:cdr="http://schemas.openxmlformats.org/drawingml/2006/chartDrawing">
    <cdr:from>
      <cdr:x>0.32035</cdr:x>
      <cdr:y>0.77614</cdr:y>
    </cdr:from>
    <cdr:to>
      <cdr:x>0.34486</cdr:x>
      <cdr:y>0.83834</cdr:y>
    </cdr:to>
    <cdr:sp macro="" textlink="">
      <cdr:nvSpPr>
        <cdr:cNvPr id="27" name="Textfeld 1"/>
        <cdr:cNvSpPr txBox="1"/>
      </cdr:nvSpPr>
      <cdr:spPr>
        <a:xfrm xmlns:a="http://schemas.openxmlformats.org/drawingml/2006/main">
          <a:off x="2975023" y="4716563"/>
          <a:ext cx="227621" cy="377987"/>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1">
              <a:latin typeface="Arial" pitchFamily="34" charset="0"/>
              <a:cs typeface="Arial" pitchFamily="34" charset="0"/>
            </a:rPr>
            <a:t>0</a:t>
          </a:r>
        </a:p>
      </cdr:txBody>
    </cdr:sp>
  </cdr:relSizeAnchor>
  <cdr:relSizeAnchor xmlns:cdr="http://schemas.openxmlformats.org/drawingml/2006/chartDrawing">
    <cdr:from>
      <cdr:x>0.33248</cdr:x>
      <cdr:y>0.21525</cdr:y>
    </cdr:from>
    <cdr:to>
      <cdr:x>0.38076</cdr:x>
      <cdr:y>0.83699</cdr:y>
    </cdr:to>
    <cdr:sp macro="" textlink="">
      <cdr:nvSpPr>
        <cdr:cNvPr id="18" name="Rechteck 17"/>
        <cdr:cNvSpPr/>
      </cdr:nvSpPr>
      <cdr:spPr>
        <a:xfrm xmlns:a="http://schemas.openxmlformats.org/drawingml/2006/main">
          <a:off x="3087689" y="1308079"/>
          <a:ext cx="448360" cy="3778283"/>
        </a:xfrm>
        <a:prstGeom xmlns:a="http://schemas.openxmlformats.org/drawingml/2006/main" prst="rect">
          <a:avLst/>
        </a:prstGeom>
        <a:solidFill xmlns:a="http://schemas.openxmlformats.org/drawingml/2006/main">
          <a:srgbClr val="FFFF00">
            <a:alpha val="25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vert270" tIns="18000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de-DE" sz="3200">
              <a:solidFill>
                <a:schemeClr val="bg1">
                  <a:lumMod val="50000"/>
                </a:schemeClr>
              </a:solidFill>
            </a:rPr>
            <a:t>B L Ü T E     </a:t>
          </a:r>
        </a:p>
      </cdr:txBody>
    </cdr:sp>
  </cdr:relSizeAnchor>
  <cdr:relSizeAnchor xmlns:cdr="http://schemas.openxmlformats.org/drawingml/2006/chartDrawing">
    <cdr:from>
      <cdr:x>0.64824</cdr:x>
      <cdr:y>0.14529</cdr:y>
    </cdr:from>
    <cdr:to>
      <cdr:x>0.74343</cdr:x>
      <cdr:y>0.18961</cdr:y>
    </cdr:to>
    <cdr:sp macro="" textlink="">
      <cdr:nvSpPr>
        <cdr:cNvPr id="19" name="Textfeld 1"/>
        <cdr:cNvSpPr txBox="1"/>
      </cdr:nvSpPr>
      <cdr:spPr>
        <a:xfrm xmlns:a="http://schemas.openxmlformats.org/drawingml/2006/main">
          <a:off x="5814345" y="865030"/>
          <a:ext cx="853801" cy="263867"/>
        </a:xfrm>
        <a:prstGeom xmlns:a="http://schemas.openxmlformats.org/drawingml/2006/main" prst="rect">
          <a:avLst/>
        </a:prstGeom>
      </cdr:spPr>
      <cdr:txBody>
        <a:bodyPr xmlns:a="http://schemas.openxmlformats.org/drawingml/2006/main" wrap="square" lIns="0" r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b="1" dirty="0">
              <a:solidFill>
                <a:schemeClr val="accent3">
                  <a:lumMod val="50000"/>
                </a:schemeClr>
              </a:solidFill>
              <a:latin typeface="Arial" pitchFamily="34" charset="0"/>
              <a:cs typeface="Arial" pitchFamily="34" charset="0"/>
            </a:rPr>
            <a:t>BS 56 %</a:t>
          </a:r>
        </a:p>
      </cdr:txBody>
    </cdr:sp>
  </cdr:relSizeAnchor>
  <cdr:relSizeAnchor xmlns:cdr="http://schemas.openxmlformats.org/drawingml/2006/chartDrawing">
    <cdr:from>
      <cdr:x>0.64824</cdr:x>
      <cdr:y>0.18134</cdr:y>
    </cdr:from>
    <cdr:to>
      <cdr:x>0.71351</cdr:x>
      <cdr:y>0.22566</cdr:y>
    </cdr:to>
    <cdr:sp macro="" textlink="">
      <cdr:nvSpPr>
        <cdr:cNvPr id="20" name="Textfeld 1"/>
        <cdr:cNvSpPr txBox="1"/>
      </cdr:nvSpPr>
      <cdr:spPr>
        <a:xfrm xmlns:a="http://schemas.openxmlformats.org/drawingml/2006/main">
          <a:off x="5814345" y="1079660"/>
          <a:ext cx="585435" cy="263867"/>
        </a:xfrm>
        <a:prstGeom xmlns:a="http://schemas.openxmlformats.org/drawingml/2006/main" prst="rect">
          <a:avLst/>
        </a:prstGeom>
      </cdr:spPr>
      <cdr:txBody>
        <a:bodyPr xmlns:a="http://schemas.openxmlformats.org/drawingml/2006/main" wrap="none" lIns="0" r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200" b="1" dirty="0">
              <a:solidFill>
                <a:schemeClr val="accent2">
                  <a:lumMod val="50000"/>
                </a:schemeClr>
              </a:solidFill>
              <a:latin typeface="Arial" pitchFamily="34" charset="0"/>
              <a:cs typeface="Arial" pitchFamily="34" charset="0"/>
            </a:rPr>
            <a:t>BS 67 %</a:t>
          </a:r>
        </a:p>
      </cdr:txBody>
    </cdr:sp>
  </cdr:relSizeAnchor>
  <cdr:relSizeAnchor xmlns:cdr="http://schemas.openxmlformats.org/drawingml/2006/chartDrawing">
    <cdr:from>
      <cdr:x>0.38325</cdr:x>
      <cdr:y>0.77362</cdr:y>
    </cdr:from>
    <cdr:to>
      <cdr:x>0.41325</cdr:x>
      <cdr:y>0.83834</cdr:y>
    </cdr:to>
    <cdr:sp macro="" textlink="">
      <cdr:nvSpPr>
        <cdr:cNvPr id="21" name="Textfeld 1"/>
        <cdr:cNvSpPr txBox="1"/>
      </cdr:nvSpPr>
      <cdr:spPr>
        <a:xfrm xmlns:a="http://schemas.openxmlformats.org/drawingml/2006/main">
          <a:off x="3559175" y="4701250"/>
          <a:ext cx="278606" cy="393300"/>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1">
              <a:latin typeface="Arial" pitchFamily="34" charset="0"/>
              <a:cs typeface="Arial" pitchFamily="34" charset="0"/>
            </a:rPr>
            <a:t>0</a:t>
          </a:r>
        </a:p>
      </cdr:txBody>
    </cdr:sp>
  </cdr:relSizeAnchor>
  <cdr:relSizeAnchor xmlns:cdr="http://schemas.openxmlformats.org/drawingml/2006/chartDrawing">
    <cdr:from>
      <cdr:x>0.43282</cdr:x>
      <cdr:y>0.77362</cdr:y>
    </cdr:from>
    <cdr:to>
      <cdr:x>0.46282</cdr:x>
      <cdr:y>0.83834</cdr:y>
    </cdr:to>
    <cdr:sp macro="" textlink="">
      <cdr:nvSpPr>
        <cdr:cNvPr id="22" name="Textfeld 1"/>
        <cdr:cNvSpPr txBox="1"/>
      </cdr:nvSpPr>
      <cdr:spPr>
        <a:xfrm xmlns:a="http://schemas.openxmlformats.org/drawingml/2006/main">
          <a:off x="4019550" y="4701250"/>
          <a:ext cx="278606" cy="393300"/>
        </a:xfrm>
        <a:prstGeom xmlns:a="http://schemas.openxmlformats.org/drawingml/2006/main" prst="rect">
          <a:avLst/>
        </a:prstGeom>
      </cdr:spPr>
      <cdr:txBody>
        <a:bodyPr xmlns:a="http://schemas.openxmlformats.org/drawingml/2006/main" wrap="squar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de-DE" sz="1600" b="1">
              <a:latin typeface="Arial" pitchFamily="34" charset="0"/>
              <a:cs typeface="Arial" pitchFamily="34" charset="0"/>
            </a:rPr>
            <a:t>0</a:t>
          </a:r>
        </a:p>
      </cdr:txBody>
    </cdr:sp>
  </cdr:relSizeAnchor>
  <cdr:relSizeAnchor xmlns:cdr="http://schemas.openxmlformats.org/drawingml/2006/chartDrawing">
    <cdr:from>
      <cdr:x>0.09268</cdr:x>
      <cdr:y>0.35913</cdr:y>
    </cdr:from>
    <cdr:to>
      <cdr:x>0.26691</cdr:x>
      <cdr:y>0.39822</cdr:y>
    </cdr:to>
    <cdr:sp macro="" textlink="">
      <cdr:nvSpPr>
        <cdr:cNvPr id="2" name="Textfeld 1"/>
        <cdr:cNvSpPr txBox="1"/>
      </cdr:nvSpPr>
      <cdr:spPr>
        <a:xfrm xmlns:a="http://schemas.openxmlformats.org/drawingml/2006/main">
          <a:off x="831274" y="2138132"/>
          <a:ext cx="1562792" cy="232757"/>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de-DE" sz="1200" b="0" dirty="0" smtClean="0">
              <a:latin typeface="Arial" panose="020B0604020202020204" pitchFamily="34" charset="0"/>
              <a:cs typeface="Arial" panose="020B0604020202020204" pitchFamily="34" charset="0"/>
            </a:rPr>
            <a:t>BS = Befallsstärke</a:t>
          </a:r>
          <a:endParaRPr lang="de-DE" sz="1200" b="0" dirty="0">
            <a:latin typeface="Arial" panose="020B0604020202020204" pitchFamily="34" charset="0"/>
            <a:cs typeface="Arial" panose="020B0604020202020204" pitchFamily="34"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0.22902</cdr:x>
      <cdr:y>0.22697</cdr:y>
    </cdr:from>
    <cdr:to>
      <cdr:x>0.23003</cdr:x>
      <cdr:y>0.89985</cdr:y>
    </cdr:to>
    <cdr:sp macro="" textlink="">
      <cdr:nvSpPr>
        <cdr:cNvPr id="1025" name="Line 1"/>
        <cdr:cNvSpPr>
          <a:spLocks xmlns:a="http://schemas.openxmlformats.org/drawingml/2006/main" noChangeShapeType="1"/>
        </cdr:cNvSpPr>
      </cdr:nvSpPr>
      <cdr:spPr bwMode="auto">
        <a:xfrm xmlns:a="http://schemas.openxmlformats.org/drawingml/2006/main" flipH="1" flipV="1">
          <a:off x="2128473" y="1377432"/>
          <a:ext cx="9360" cy="4083568"/>
        </a:xfrm>
        <a:prstGeom xmlns:a="http://schemas.openxmlformats.org/drawingml/2006/main" prst="line">
          <a:avLst/>
        </a:prstGeom>
        <a:noFill xmlns:a="http://schemas.openxmlformats.org/drawingml/2006/main"/>
        <a:ln xmlns:a="http://schemas.openxmlformats.org/drawingml/2006/main" w="9525">
          <a:solidFill>
            <a:srgbClr val="C0C0C0"/>
          </a:solidFill>
          <a:round/>
          <a:headEnd/>
          <a:tailEnd/>
        </a:ln>
      </cdr:spPr>
      <cdr:txBody>
        <a:bodyPr xmlns:a="http://schemas.openxmlformats.org/drawingml/2006/main"/>
        <a:lstStyle xmlns:a="http://schemas.openxmlformats.org/drawingml/2006/main"/>
        <a:p xmlns:a="http://schemas.openxmlformats.org/drawingml/2006/main">
          <a:endParaRPr lang="de-DE"/>
        </a:p>
      </cdr:txBody>
    </cdr:sp>
  </cdr:relSizeAnchor>
  <cdr:relSizeAnchor xmlns:cdr="http://schemas.openxmlformats.org/drawingml/2006/chartDrawing">
    <cdr:from>
      <cdr:x>0.0795</cdr:x>
      <cdr:y>0.1705</cdr:y>
    </cdr:from>
    <cdr:to>
      <cdr:x>0.215</cdr:x>
      <cdr:y>0.23475</cdr:y>
    </cdr:to>
    <cdr:sp macro="" textlink="">
      <cdr:nvSpPr>
        <cdr:cNvPr id="1027" name="Text Box 3"/>
        <cdr:cNvSpPr txBox="1">
          <a:spLocks xmlns:a="http://schemas.openxmlformats.org/drawingml/2006/main" noChangeArrowheads="1"/>
        </cdr:cNvSpPr>
      </cdr:nvSpPr>
      <cdr:spPr bwMode="auto">
        <a:xfrm xmlns:a="http://schemas.openxmlformats.org/drawingml/2006/main">
          <a:off x="726172" y="1007054"/>
          <a:ext cx="1159126" cy="384072"/>
        </a:xfrm>
        <a:prstGeom xmlns:a="http://schemas.openxmlformats.org/drawingml/2006/main" prst="rect">
          <a:avLst/>
        </a:prstGeom>
        <a:noFill xmlns:a="http://schemas.openxmlformats.org/drawingml/2006/main"/>
        <a:ln xmlns:a="http://schemas.openxmlformats.org/drawingml/2006/main" w="9525">
          <a:noFill/>
          <a:miter lim="800000"/>
          <a:headEnd/>
          <a:tailEnd/>
        </a:ln>
        <a:effectLst xmlns:a="http://schemas.openxmlformats.org/drawingml/2006/main"/>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de-DE" sz="1000" b="0" i="0" strike="noStrike">
              <a:solidFill>
                <a:srgbClr val="000000"/>
              </a:solidFill>
              <a:latin typeface="Arial"/>
              <a:cs typeface="Arial"/>
            </a:rPr>
            <a:t>Knospen - Bonitur</a:t>
          </a:r>
        </a:p>
        <a:p xmlns:a="http://schemas.openxmlformats.org/drawingml/2006/main">
          <a:pPr algn="ctr" rtl="0">
            <a:defRPr sz="1000"/>
          </a:pPr>
          <a:r>
            <a:rPr lang="de-DE" sz="1000" b="0" i="0" strike="noStrike">
              <a:solidFill>
                <a:srgbClr val="000000"/>
              </a:solidFill>
              <a:latin typeface="Arial"/>
              <a:cs typeface="Arial"/>
            </a:rPr>
            <a:t> (2x 20 Knospen)</a:t>
          </a:r>
        </a:p>
      </cdr:txBody>
    </cdr:sp>
  </cdr:relSizeAnchor>
  <cdr:relSizeAnchor xmlns:cdr="http://schemas.openxmlformats.org/drawingml/2006/chartDrawing">
    <cdr:from>
      <cdr:x>0</cdr:x>
      <cdr:y>0</cdr:y>
    </cdr:from>
    <cdr:to>
      <cdr:x>0</cdr:x>
      <cdr:y>0.00225</cdr:y>
    </cdr:to>
    <cdr:pic>
      <cdr:nvPicPr>
        <cdr:cNvPr id="1029" name="Picture 5" descr="C:\DATEIEN\Logos&amp;Bilder\LOGOS\WBR_LOGO.GIF"/>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srcRect xmlns:a="http://schemas.openxmlformats.org/drawingml/2006/main"/>
        <a:stretch xmlns:a="http://schemas.openxmlformats.org/drawingml/2006/main">
          <a:fillRect/>
        </a:stretch>
      </cdr:blipFill>
      <cdr:spPr bwMode="auto">
        <a:xfrm xmlns:a="http://schemas.openxmlformats.org/drawingml/2006/main">
          <a:off x="0" y="0"/>
          <a:ext cx="675775" cy="638104"/>
        </a:xfrm>
        <a:prstGeom xmlns:a="http://schemas.openxmlformats.org/drawingml/2006/main" prst="rect">
          <a:avLst/>
        </a:prstGeom>
        <a:noFill xmlns:a="http://schemas.openxmlformats.org/drawingml/2006/main"/>
      </cdr:spPr>
    </cdr:pic>
  </cdr:relSizeAnchor>
  <cdr:relSizeAnchor xmlns:cdr="http://schemas.openxmlformats.org/drawingml/2006/chartDrawing">
    <cdr:from>
      <cdr:x>0.8565</cdr:x>
      <cdr:y>0.00475</cdr:y>
    </cdr:from>
    <cdr:to>
      <cdr:x>0.88275</cdr:x>
      <cdr:y>0.00475</cdr:y>
    </cdr:to>
    <cdr:pic>
      <cdr:nvPicPr>
        <cdr:cNvPr id="1032" name="Picture 8" descr="L:\W3\Logos\lwgnlogo.gif"/>
        <cdr:cNvPicPr preferRelativeResize="0">
          <a:picLocks xmlns:a="http://schemas.openxmlformats.org/drawingml/2006/main" noChangeAspect="1" noChangeArrowheads="1"/>
        </cdr:cNvPicPr>
      </cdr:nvPicPr>
      <cdr:blipFill>
        <a:blip xmlns:a="http://schemas.openxmlformats.org/drawingml/2006/main" xmlns:r="http://schemas.openxmlformats.org/officeDocument/2006/relationships" r:embed="rId2"/>
        <a:srcRect xmlns:a="http://schemas.openxmlformats.org/drawingml/2006/main"/>
        <a:stretch xmlns:a="http://schemas.openxmlformats.org/drawingml/2006/main">
          <a:fillRect/>
        </a:stretch>
      </cdr:blipFill>
      <cdr:spPr bwMode="auto">
        <a:xfrm xmlns:a="http://schemas.openxmlformats.org/drawingml/2006/main">
          <a:off x="7987889" y="78629"/>
          <a:ext cx="847582" cy="314515"/>
        </a:xfrm>
        <a:prstGeom xmlns:a="http://schemas.openxmlformats.org/drawingml/2006/main" prst="rect">
          <a:avLst/>
        </a:prstGeom>
        <a:noFill xmlns:a="http://schemas.openxmlformats.org/drawingml/2006/main"/>
      </cdr:spPr>
    </cdr:pic>
  </cdr:relSizeAnchor>
  <cdr:relSizeAnchor xmlns:cdr="http://schemas.openxmlformats.org/drawingml/2006/chartDrawing">
    <cdr:from>
      <cdr:x>0.88433</cdr:x>
      <cdr:y>0.81839</cdr:y>
    </cdr:from>
    <cdr:to>
      <cdr:x>0.97804</cdr:x>
      <cdr:y>0.86771</cdr:y>
    </cdr:to>
    <cdr:sp macro="" textlink="">
      <cdr:nvSpPr>
        <cdr:cNvPr id="2" name="Rechteck 1"/>
        <cdr:cNvSpPr/>
      </cdr:nvSpPr>
      <cdr:spPr>
        <a:xfrm xmlns:a="http://schemas.openxmlformats.org/drawingml/2006/main">
          <a:off x="8218714" y="4966607"/>
          <a:ext cx="870857" cy="29935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de-DE"/>
        </a:p>
      </cdr:txBody>
    </cdr:sp>
  </cdr:relSizeAnchor>
</c:userShapes>
</file>

<file path=ppt/drawings/drawing9.xml><?xml version="1.0" encoding="utf-8"?>
<c:userShapes xmlns:c="http://schemas.openxmlformats.org/drawingml/2006/chart">
  <cdr:relSizeAnchor xmlns:cdr="http://schemas.openxmlformats.org/drawingml/2006/chartDrawing">
    <cdr:from>
      <cdr:x>0.94689</cdr:x>
      <cdr:y>0.91119</cdr:y>
    </cdr:from>
    <cdr:to>
      <cdr:x>0.98695</cdr:x>
      <cdr:y>0.97618</cdr:y>
    </cdr:to>
    <cdr:pic>
      <cdr:nvPicPr>
        <cdr:cNvPr id="5"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8508817" y="5364647"/>
          <a:ext cx="360000" cy="382650"/>
        </a:xfrm>
        <a:prstGeom xmlns:a="http://schemas.openxmlformats.org/drawingml/2006/main" prst="rect">
          <a:avLst/>
        </a:prstGeom>
      </cdr:spPr>
    </cdr:pic>
  </cdr:relSizeAnchor>
  <cdr:relSizeAnchor xmlns:cdr="http://schemas.openxmlformats.org/drawingml/2006/chartDrawing">
    <cdr:from>
      <cdr:x>0.39498</cdr:x>
      <cdr:y>0.36087</cdr:y>
    </cdr:from>
    <cdr:to>
      <cdr:x>0.90448</cdr:x>
      <cdr:y>0.36167</cdr:y>
    </cdr:to>
    <cdr:cxnSp macro="">
      <cdr:nvCxnSpPr>
        <cdr:cNvPr id="3" name="Gerade Verbindung 2"/>
        <cdr:cNvCxnSpPr/>
      </cdr:nvCxnSpPr>
      <cdr:spPr bwMode="auto">
        <a:xfrm xmlns:a="http://schemas.openxmlformats.org/drawingml/2006/main" flipV="1">
          <a:off x="3549357" y="2124636"/>
          <a:ext cx="4578376" cy="4723"/>
        </a:xfrm>
        <a:prstGeom xmlns:a="http://schemas.openxmlformats.org/drawingml/2006/main" prst="line">
          <a:avLst/>
        </a:prstGeom>
        <a:ln xmlns:a="http://schemas.openxmlformats.org/drawingml/2006/main" w="19050">
          <a:solidFill>
            <a:schemeClr val="accent3">
              <a:lumMod val="75000"/>
            </a:schemeClr>
          </a:solidFill>
          <a:headEnd type="none" w="med" len="med"/>
          <a:tailEnd type="none" w="med" len="med"/>
        </a:ln>
      </cdr:spPr>
      <cdr:style>
        <a:lnRef xmlns:a="http://schemas.openxmlformats.org/drawingml/2006/main" idx="1">
          <a:schemeClr val="accent3"/>
        </a:lnRef>
        <a:fillRef xmlns:a="http://schemas.openxmlformats.org/drawingml/2006/main" idx="0">
          <a:schemeClr val="accent3"/>
        </a:fillRef>
        <a:effectRef xmlns:a="http://schemas.openxmlformats.org/drawingml/2006/main" idx="0">
          <a:schemeClr val="accent3"/>
        </a:effectRef>
        <a:fontRef xmlns:a="http://schemas.openxmlformats.org/drawingml/2006/main" idx="minor">
          <a:schemeClr val="tx1"/>
        </a:fontRef>
      </cdr:style>
    </cdr:cxnSp>
  </cdr:relSizeAnchor>
  <cdr:relSizeAnchor xmlns:cdr="http://schemas.openxmlformats.org/drawingml/2006/chartDrawing">
    <cdr:from>
      <cdr:x>0.46625</cdr:x>
      <cdr:y>0.30944</cdr:y>
    </cdr:from>
    <cdr:to>
      <cdr:x>0.72838</cdr:x>
      <cdr:y>0.35319</cdr:y>
    </cdr:to>
    <cdr:sp macro="" textlink="">
      <cdr:nvSpPr>
        <cdr:cNvPr id="4" name="Textfeld 2"/>
        <cdr:cNvSpPr txBox="1"/>
      </cdr:nvSpPr>
      <cdr:spPr>
        <a:xfrm xmlns:a="http://schemas.openxmlformats.org/drawingml/2006/main">
          <a:off x="4189737" y="1821832"/>
          <a:ext cx="2355484" cy="2575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de-DE" sz="1400" b="1" dirty="0">
              <a:solidFill>
                <a:schemeClr val="accent3">
                  <a:lumMod val="75000"/>
                </a:schemeClr>
              </a:solidFill>
              <a:latin typeface="Arial" panose="020B0604020202020204" pitchFamily="34" charset="0"/>
              <a:cs typeface="Arial" panose="020B0604020202020204" pitchFamily="34" charset="0"/>
            </a:rPr>
            <a:t>Schadschwelle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026"/>
          <p:cNvSpPr>
            <a:spLocks noGrp="1" noChangeArrowheads="1"/>
          </p:cNvSpPr>
          <p:nvPr>
            <p:ph type="hdr" sz="quarter"/>
          </p:nvPr>
        </p:nvSpPr>
        <p:spPr bwMode="auto">
          <a:xfrm>
            <a:off x="0" y="0"/>
            <a:ext cx="2945293" cy="496961"/>
          </a:xfrm>
          <a:prstGeom prst="rect">
            <a:avLst/>
          </a:prstGeom>
          <a:noFill/>
          <a:ln w="9525">
            <a:noFill/>
            <a:miter lim="800000"/>
            <a:headEnd/>
            <a:tailEnd/>
          </a:ln>
          <a:effectLst/>
        </p:spPr>
        <p:txBody>
          <a:bodyPr vert="horz" wrap="square" lIns="95563" tIns="47781" rIns="95563" bIns="47781" numCol="1" anchor="t" anchorCtr="0" compatLnSpc="1">
            <a:prstTxWarp prst="textNoShape">
              <a:avLst/>
            </a:prstTxWarp>
          </a:bodyPr>
          <a:lstStyle>
            <a:lvl1pPr defTabSz="956250">
              <a:defRPr sz="1300"/>
            </a:lvl1pPr>
          </a:lstStyle>
          <a:p>
            <a:endParaRPr lang="de-DE"/>
          </a:p>
        </p:txBody>
      </p:sp>
      <p:sp>
        <p:nvSpPr>
          <p:cNvPr id="7171" name="Rectangle 1027"/>
          <p:cNvSpPr>
            <a:spLocks noGrp="1" noChangeArrowheads="1"/>
          </p:cNvSpPr>
          <p:nvPr>
            <p:ph type="dt" sz="quarter" idx="1"/>
          </p:nvPr>
        </p:nvSpPr>
        <p:spPr bwMode="auto">
          <a:xfrm>
            <a:off x="3852382" y="0"/>
            <a:ext cx="2945293" cy="496961"/>
          </a:xfrm>
          <a:prstGeom prst="rect">
            <a:avLst/>
          </a:prstGeom>
          <a:noFill/>
          <a:ln w="9525">
            <a:noFill/>
            <a:miter lim="800000"/>
            <a:headEnd/>
            <a:tailEnd/>
          </a:ln>
          <a:effectLst/>
        </p:spPr>
        <p:txBody>
          <a:bodyPr vert="horz" wrap="square" lIns="95563" tIns="47781" rIns="95563" bIns="47781" numCol="1" anchor="t" anchorCtr="0" compatLnSpc="1">
            <a:prstTxWarp prst="textNoShape">
              <a:avLst/>
            </a:prstTxWarp>
          </a:bodyPr>
          <a:lstStyle>
            <a:lvl1pPr algn="r" defTabSz="956250">
              <a:defRPr sz="1300"/>
            </a:lvl1pPr>
          </a:lstStyle>
          <a:p>
            <a:endParaRPr lang="de-DE"/>
          </a:p>
        </p:txBody>
      </p:sp>
      <p:sp>
        <p:nvSpPr>
          <p:cNvPr id="7172" name="Rectangle 1028"/>
          <p:cNvSpPr>
            <a:spLocks noGrp="1" noChangeArrowheads="1"/>
          </p:cNvSpPr>
          <p:nvPr>
            <p:ph type="ftr" sz="quarter" idx="2"/>
          </p:nvPr>
        </p:nvSpPr>
        <p:spPr bwMode="auto">
          <a:xfrm>
            <a:off x="0" y="9429677"/>
            <a:ext cx="2945293" cy="496961"/>
          </a:xfrm>
          <a:prstGeom prst="rect">
            <a:avLst/>
          </a:prstGeom>
          <a:noFill/>
          <a:ln w="9525">
            <a:noFill/>
            <a:miter lim="800000"/>
            <a:headEnd/>
            <a:tailEnd/>
          </a:ln>
          <a:effectLst/>
        </p:spPr>
        <p:txBody>
          <a:bodyPr vert="horz" wrap="square" lIns="95563" tIns="47781" rIns="95563" bIns="47781" numCol="1" anchor="b" anchorCtr="0" compatLnSpc="1">
            <a:prstTxWarp prst="textNoShape">
              <a:avLst/>
            </a:prstTxWarp>
          </a:bodyPr>
          <a:lstStyle>
            <a:lvl1pPr defTabSz="956250">
              <a:defRPr sz="1300"/>
            </a:lvl1pPr>
          </a:lstStyle>
          <a:p>
            <a:endParaRPr lang="de-DE"/>
          </a:p>
        </p:txBody>
      </p:sp>
      <p:sp>
        <p:nvSpPr>
          <p:cNvPr id="7173" name="Rectangle 1029"/>
          <p:cNvSpPr>
            <a:spLocks noGrp="1" noChangeArrowheads="1"/>
          </p:cNvSpPr>
          <p:nvPr>
            <p:ph type="sldNum" sz="quarter" idx="3"/>
          </p:nvPr>
        </p:nvSpPr>
        <p:spPr bwMode="auto">
          <a:xfrm>
            <a:off x="3852382" y="9429677"/>
            <a:ext cx="2945293" cy="496961"/>
          </a:xfrm>
          <a:prstGeom prst="rect">
            <a:avLst/>
          </a:prstGeom>
          <a:noFill/>
          <a:ln w="9525">
            <a:noFill/>
            <a:miter lim="800000"/>
            <a:headEnd/>
            <a:tailEnd/>
          </a:ln>
          <a:effectLst/>
        </p:spPr>
        <p:txBody>
          <a:bodyPr vert="horz" wrap="square" lIns="95563" tIns="47781" rIns="95563" bIns="47781" numCol="1" anchor="b" anchorCtr="0" compatLnSpc="1">
            <a:prstTxWarp prst="textNoShape">
              <a:avLst/>
            </a:prstTxWarp>
          </a:bodyPr>
          <a:lstStyle>
            <a:lvl1pPr algn="r" defTabSz="956250">
              <a:defRPr sz="1300"/>
            </a:lvl1pPr>
          </a:lstStyle>
          <a:p>
            <a:fld id="{A581FDF9-ED62-42DE-8C61-6640A50BE19C}" type="slidenum">
              <a:rPr lang="de-DE"/>
              <a:pPr/>
              <a:t>‹Nr.›</a:t>
            </a:fld>
            <a:endParaRPr lang="de-DE"/>
          </a:p>
        </p:txBody>
      </p:sp>
    </p:spTree>
    <p:extLst>
      <p:ext uri="{BB962C8B-B14F-4D97-AF65-F5344CB8AC3E}">
        <p14:creationId xmlns:p14="http://schemas.microsoft.com/office/powerpoint/2010/main" val="1563648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293" cy="496961"/>
          </a:xfrm>
          <a:prstGeom prst="rect">
            <a:avLst/>
          </a:prstGeom>
        </p:spPr>
        <p:txBody>
          <a:bodyPr vert="horz" lIns="90443" tIns="45222" rIns="90443" bIns="45222" rtlCol="0"/>
          <a:lstStyle>
            <a:lvl1pPr algn="l">
              <a:defRPr sz="1200"/>
            </a:lvl1pPr>
          </a:lstStyle>
          <a:p>
            <a:endParaRPr lang="de-DE"/>
          </a:p>
        </p:txBody>
      </p:sp>
      <p:sp>
        <p:nvSpPr>
          <p:cNvPr id="3" name="Datumsplatzhalter 2"/>
          <p:cNvSpPr>
            <a:spLocks noGrp="1"/>
          </p:cNvSpPr>
          <p:nvPr>
            <p:ph type="dt" idx="1"/>
          </p:nvPr>
        </p:nvSpPr>
        <p:spPr>
          <a:xfrm>
            <a:off x="3850815" y="0"/>
            <a:ext cx="2945293" cy="496961"/>
          </a:xfrm>
          <a:prstGeom prst="rect">
            <a:avLst/>
          </a:prstGeom>
        </p:spPr>
        <p:txBody>
          <a:bodyPr vert="horz" lIns="90443" tIns="45222" rIns="90443" bIns="45222" rtlCol="0"/>
          <a:lstStyle>
            <a:lvl1pPr algn="r">
              <a:defRPr sz="1200"/>
            </a:lvl1pPr>
          </a:lstStyle>
          <a:p>
            <a:fld id="{833F1CFA-3D3E-488A-9B0B-432E53E82219}" type="datetimeFigureOut">
              <a:rPr lang="de-DE" smtClean="0"/>
              <a:pPr/>
              <a:t>16.04.2015</a:t>
            </a:fld>
            <a:endParaRPr lang="de-DE"/>
          </a:p>
        </p:txBody>
      </p:sp>
      <p:sp>
        <p:nvSpPr>
          <p:cNvPr id="4" name="Folienbildplatzhalter 3"/>
          <p:cNvSpPr>
            <a:spLocks noGrp="1" noRot="1" noChangeAspect="1"/>
          </p:cNvSpPr>
          <p:nvPr>
            <p:ph type="sldImg" idx="2"/>
          </p:nvPr>
        </p:nvSpPr>
        <p:spPr>
          <a:xfrm>
            <a:off x="919163" y="744538"/>
            <a:ext cx="4959350" cy="3721100"/>
          </a:xfrm>
          <a:prstGeom prst="rect">
            <a:avLst/>
          </a:prstGeom>
          <a:noFill/>
          <a:ln w="12700">
            <a:solidFill>
              <a:prstClr val="black"/>
            </a:solidFill>
          </a:ln>
        </p:spPr>
        <p:txBody>
          <a:bodyPr vert="horz" lIns="90443" tIns="45222" rIns="90443" bIns="45222" rtlCol="0" anchor="ctr"/>
          <a:lstStyle/>
          <a:p>
            <a:endParaRPr lang="de-DE"/>
          </a:p>
        </p:txBody>
      </p:sp>
      <p:sp>
        <p:nvSpPr>
          <p:cNvPr id="5" name="Notizenplatzhalter 4"/>
          <p:cNvSpPr>
            <a:spLocks noGrp="1"/>
          </p:cNvSpPr>
          <p:nvPr>
            <p:ph type="body" sz="quarter" idx="3"/>
          </p:nvPr>
        </p:nvSpPr>
        <p:spPr>
          <a:xfrm>
            <a:off x="679924" y="4714839"/>
            <a:ext cx="5437827" cy="4467931"/>
          </a:xfrm>
          <a:prstGeom prst="rect">
            <a:avLst/>
          </a:prstGeom>
        </p:spPr>
        <p:txBody>
          <a:bodyPr vert="horz" lIns="90443" tIns="45222" rIns="90443" bIns="45222"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105"/>
            <a:ext cx="2945293" cy="496961"/>
          </a:xfrm>
          <a:prstGeom prst="rect">
            <a:avLst/>
          </a:prstGeom>
        </p:spPr>
        <p:txBody>
          <a:bodyPr vert="horz" lIns="90443" tIns="45222" rIns="90443" bIns="45222" rtlCol="0" anchor="b"/>
          <a:lstStyle>
            <a:lvl1pPr algn="l">
              <a:defRPr sz="1200"/>
            </a:lvl1pPr>
          </a:lstStyle>
          <a:p>
            <a:endParaRPr lang="de-DE"/>
          </a:p>
        </p:txBody>
      </p:sp>
      <p:sp>
        <p:nvSpPr>
          <p:cNvPr id="7" name="Foliennummernplatzhalter 6"/>
          <p:cNvSpPr>
            <a:spLocks noGrp="1"/>
          </p:cNvSpPr>
          <p:nvPr>
            <p:ph type="sldNum" sz="quarter" idx="5"/>
          </p:nvPr>
        </p:nvSpPr>
        <p:spPr>
          <a:xfrm>
            <a:off x="3850815" y="9428105"/>
            <a:ext cx="2945293" cy="496961"/>
          </a:xfrm>
          <a:prstGeom prst="rect">
            <a:avLst/>
          </a:prstGeom>
        </p:spPr>
        <p:txBody>
          <a:bodyPr vert="horz" lIns="90443" tIns="45222" rIns="90443" bIns="45222" rtlCol="0" anchor="b"/>
          <a:lstStyle>
            <a:lvl1pPr algn="r">
              <a:defRPr sz="1200"/>
            </a:lvl1pPr>
          </a:lstStyle>
          <a:p>
            <a:fld id="{49289482-1B00-45B3-9650-312364D64002}" type="slidenum">
              <a:rPr lang="de-DE" smtClean="0"/>
              <a:pPr/>
              <a:t>‹Nr.›</a:t>
            </a:fld>
            <a:endParaRPr lang="de-DE"/>
          </a:p>
        </p:txBody>
      </p:sp>
    </p:spTree>
    <p:extLst>
      <p:ext uri="{BB962C8B-B14F-4D97-AF65-F5344CB8AC3E}">
        <p14:creationId xmlns:p14="http://schemas.microsoft.com/office/powerpoint/2010/main" val="3387148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5130" name="Picture 2058" descr="P:\SCAN\_wappen\pixel\p_wappen_sw600_vereinfacht.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9713" y="217488"/>
            <a:ext cx="1057275" cy="663575"/>
          </a:xfrm>
          <a:prstGeom prst="rect">
            <a:avLst/>
          </a:prstGeom>
          <a:noFill/>
        </p:spPr>
      </p:pic>
      <p:pic>
        <p:nvPicPr>
          <p:cNvPr id="5131" name="Picture 2059" descr="P:\SCAN\_wappen\pixel\p_wappen_4c.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hidden">
          <a:xfrm>
            <a:off x="7853363" y="223838"/>
            <a:ext cx="1057275" cy="639762"/>
          </a:xfrm>
          <a:prstGeom prst="rect">
            <a:avLst/>
          </a:prstGeom>
          <a:noFill/>
        </p:spPr>
      </p:pic>
      <p:sp>
        <p:nvSpPr>
          <p:cNvPr id="5127" name="Rectangle 2055"/>
          <p:cNvSpPr>
            <a:spLocks noChangeArrowheads="1"/>
          </p:cNvSpPr>
          <p:nvPr/>
        </p:nvSpPr>
        <p:spPr bwMode="auto">
          <a:xfrm>
            <a:off x="3765550" y="357188"/>
            <a:ext cx="3867150" cy="549275"/>
          </a:xfrm>
          <a:prstGeom prst="rect">
            <a:avLst/>
          </a:prstGeom>
          <a:noFill/>
          <a:ln w="9525">
            <a:noFill/>
            <a:miter lim="800000"/>
            <a:headEnd/>
            <a:tailEnd/>
          </a:ln>
        </p:spPr>
        <p:txBody>
          <a:bodyPr lIns="0" tIns="0" rIns="0" bIns="0">
            <a:spAutoFit/>
          </a:bodyPr>
          <a:lstStyle/>
          <a:p>
            <a:pPr algn="r" eaLnBrk="0" hangingPunct="0">
              <a:lnSpc>
                <a:spcPct val="90000"/>
              </a:lnSpc>
            </a:pPr>
            <a:r>
              <a:rPr lang="de-DE" sz="2000"/>
              <a:t>Bayerische Landesanstalt für</a:t>
            </a:r>
            <a:br>
              <a:rPr lang="de-DE" sz="2000"/>
            </a:br>
            <a:r>
              <a:rPr lang="de-DE" sz="2000"/>
              <a:t>Weinbau und Gartenbau</a:t>
            </a:r>
          </a:p>
        </p:txBody>
      </p:sp>
      <p:sp>
        <p:nvSpPr>
          <p:cNvPr id="5132" name="AutoShape 2060">
            <a:hlinkClick r:id="" action="ppaction://hlinkshowjump?jump=nextslide" highlightClick="1"/>
          </p:cNvPr>
          <p:cNvSpPr>
            <a:spLocks noChangeArrowheads="1"/>
          </p:cNvSpPr>
          <p:nvPr/>
        </p:nvSpPr>
        <p:spPr bwMode="auto">
          <a:xfrm>
            <a:off x="7948613" y="390525"/>
            <a:ext cx="869950" cy="334963"/>
          </a:xfrm>
          <a:prstGeom prst="actionButtonBlank">
            <a:avLst/>
          </a:prstGeom>
          <a:noFill/>
          <a:ln w="9525">
            <a:noFill/>
            <a:miter lim="800000"/>
            <a:headEnd/>
            <a:tailEnd/>
          </a:ln>
          <a:effectLst/>
        </p:spPr>
        <p:txBody>
          <a:bodyPr wrap="none" anchor="ctr"/>
          <a:lstStyle/>
          <a:p>
            <a:endParaRPr lang="de-DE"/>
          </a:p>
        </p:txBody>
      </p:sp>
      <p:pic>
        <p:nvPicPr>
          <p:cNvPr id="5133" name="Picture 2061" descr="H:\DATEN\ALLE\Logos\_LWG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5" y="377825"/>
            <a:ext cx="1238250" cy="493713"/>
          </a:xfrm>
          <a:prstGeom prst="rect">
            <a:avLst/>
          </a:prstGeom>
          <a:noFill/>
        </p:spPr>
      </p:pic>
      <p:sp>
        <p:nvSpPr>
          <p:cNvPr id="7" name="Rectangle 6"/>
          <p:cNvSpPr>
            <a:spLocks noChangeArrowheads="1"/>
          </p:cNvSpPr>
          <p:nvPr userDrawn="1"/>
        </p:nvSpPr>
        <p:spPr bwMode="auto">
          <a:xfrm>
            <a:off x="0" y="1116013"/>
            <a:ext cx="7640638" cy="5741987"/>
          </a:xfrm>
          <a:prstGeom prst="rect">
            <a:avLst/>
          </a:prstGeom>
          <a:gradFill>
            <a:gsLst>
              <a:gs pos="50000">
                <a:srgbClr val="007E2D"/>
              </a:gs>
              <a:gs pos="100000">
                <a:schemeClr val="bg1">
                  <a:lumMod val="85000"/>
                </a:schemeClr>
              </a:gs>
            </a:gsLst>
            <a:lin ang="5400000" scaled="0"/>
          </a:gradFill>
          <a:ln w="9525">
            <a:noFill/>
            <a:miter lim="800000"/>
            <a:headEnd/>
            <a:tailEnd/>
          </a:ln>
          <a:effectLst/>
        </p:spPr>
        <p:txBody>
          <a:bodyPr wrap="none" anchor="ctr"/>
          <a:lstStyle/>
          <a:p>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31800" y="609600"/>
            <a:ext cx="8262938" cy="492443"/>
          </a:xfrm>
        </p:spPr>
        <p:txBody>
          <a:bodyPr/>
          <a:lstStyle>
            <a:lvl1pPr>
              <a:defRPr sz="2600"/>
            </a:lvl1p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40074558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6349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pic>
        <p:nvPicPr>
          <p:cNvPr id="5130" name="Picture 2058" descr="P:\SCAN\_wappen\pixel\p_wappen_sw600_vereinfacht.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9713" y="217488"/>
            <a:ext cx="1057275" cy="663575"/>
          </a:xfrm>
          <a:prstGeom prst="rect">
            <a:avLst/>
          </a:prstGeom>
          <a:noFill/>
        </p:spPr>
      </p:pic>
      <p:pic>
        <p:nvPicPr>
          <p:cNvPr id="5131" name="Picture 2059" descr="P:\SCAN\_wappen\pixel\p_wappen_4c.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hidden">
          <a:xfrm>
            <a:off x="7853363" y="223838"/>
            <a:ext cx="1057275" cy="639762"/>
          </a:xfrm>
          <a:prstGeom prst="rect">
            <a:avLst/>
          </a:prstGeom>
          <a:noFill/>
        </p:spPr>
      </p:pic>
      <p:sp>
        <p:nvSpPr>
          <p:cNvPr id="5127" name="Rectangle 2055"/>
          <p:cNvSpPr>
            <a:spLocks noChangeArrowheads="1"/>
          </p:cNvSpPr>
          <p:nvPr/>
        </p:nvSpPr>
        <p:spPr bwMode="auto">
          <a:xfrm>
            <a:off x="3765550" y="357188"/>
            <a:ext cx="3867150" cy="549275"/>
          </a:xfrm>
          <a:prstGeom prst="rect">
            <a:avLst/>
          </a:prstGeom>
          <a:noFill/>
          <a:ln w="9525">
            <a:noFill/>
            <a:miter lim="800000"/>
            <a:headEnd/>
            <a:tailEnd/>
          </a:ln>
        </p:spPr>
        <p:txBody>
          <a:bodyPr lIns="0" tIns="0" rIns="0" bIns="0">
            <a:spAutoFit/>
          </a:bodyPr>
          <a:lstStyle/>
          <a:p>
            <a:pPr algn="r" eaLnBrk="0" hangingPunct="0">
              <a:lnSpc>
                <a:spcPct val="90000"/>
              </a:lnSpc>
            </a:pPr>
            <a:r>
              <a:rPr lang="de-DE" sz="2000">
                <a:solidFill>
                  <a:srgbClr val="000000"/>
                </a:solidFill>
              </a:rPr>
              <a:t>Bayerische Landesanstalt für</a:t>
            </a:r>
            <a:br>
              <a:rPr lang="de-DE" sz="2000">
                <a:solidFill>
                  <a:srgbClr val="000000"/>
                </a:solidFill>
              </a:rPr>
            </a:br>
            <a:r>
              <a:rPr lang="de-DE" sz="2000">
                <a:solidFill>
                  <a:srgbClr val="000000"/>
                </a:solidFill>
              </a:rPr>
              <a:t>Weinbau und Gartenbau</a:t>
            </a:r>
          </a:p>
        </p:txBody>
      </p:sp>
      <p:sp>
        <p:nvSpPr>
          <p:cNvPr id="5132" name="AutoShape 2060">
            <a:hlinkClick r:id="" action="ppaction://hlinkshowjump?jump=nextslide" highlightClick="1"/>
          </p:cNvPr>
          <p:cNvSpPr>
            <a:spLocks noChangeArrowheads="1"/>
          </p:cNvSpPr>
          <p:nvPr/>
        </p:nvSpPr>
        <p:spPr bwMode="auto">
          <a:xfrm>
            <a:off x="7948613" y="390525"/>
            <a:ext cx="869950" cy="334963"/>
          </a:xfrm>
          <a:prstGeom prst="actionButtonBlank">
            <a:avLst/>
          </a:prstGeom>
          <a:noFill/>
          <a:ln w="9525">
            <a:noFill/>
            <a:miter lim="800000"/>
            <a:headEnd/>
            <a:tailEnd/>
          </a:ln>
          <a:effectLst/>
        </p:spPr>
        <p:txBody>
          <a:bodyPr wrap="none" anchor="ctr"/>
          <a:lstStyle/>
          <a:p>
            <a:endParaRPr lang="de-DE">
              <a:solidFill>
                <a:srgbClr val="000000"/>
              </a:solidFill>
            </a:endParaRPr>
          </a:p>
        </p:txBody>
      </p:sp>
      <p:pic>
        <p:nvPicPr>
          <p:cNvPr id="5133" name="Picture 2061" descr="H:\DATEN\ALLE\Logos\_LWG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25" y="377825"/>
            <a:ext cx="1238250" cy="493713"/>
          </a:xfrm>
          <a:prstGeom prst="rect">
            <a:avLst/>
          </a:prstGeom>
          <a:noFill/>
        </p:spPr>
      </p:pic>
      <p:sp>
        <p:nvSpPr>
          <p:cNvPr id="7" name="Rectangle 6"/>
          <p:cNvSpPr>
            <a:spLocks noChangeArrowheads="1"/>
          </p:cNvSpPr>
          <p:nvPr userDrawn="1"/>
        </p:nvSpPr>
        <p:spPr bwMode="auto">
          <a:xfrm>
            <a:off x="0" y="1116013"/>
            <a:ext cx="7640638" cy="5741987"/>
          </a:xfrm>
          <a:prstGeom prst="rect">
            <a:avLst/>
          </a:prstGeom>
          <a:gradFill>
            <a:gsLst>
              <a:gs pos="50000">
                <a:srgbClr val="007E2D"/>
              </a:gs>
              <a:gs pos="100000">
                <a:schemeClr val="bg1">
                  <a:lumMod val="85000"/>
                </a:schemeClr>
              </a:gs>
            </a:gsLst>
            <a:lin ang="5400000" scaled="0"/>
          </a:gradFill>
          <a:ln w="9525">
            <a:noFill/>
            <a:miter lim="800000"/>
            <a:headEnd/>
            <a:tailEnd/>
          </a:ln>
          <a:effectLst/>
        </p:spPr>
        <p:txBody>
          <a:bodyPr wrap="none" anchor="ctr"/>
          <a:lstStyle/>
          <a:p>
            <a:endParaRPr lang="de-DE">
              <a:solidFill>
                <a:srgbClr val="000000"/>
              </a:solidFill>
            </a:endParaRPr>
          </a:p>
        </p:txBody>
      </p:sp>
    </p:spTree>
    <p:extLst>
      <p:ext uri="{BB962C8B-B14F-4D97-AF65-F5344CB8AC3E}">
        <p14:creationId xmlns:p14="http://schemas.microsoft.com/office/powerpoint/2010/main" val="37114548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31800" y="609600"/>
            <a:ext cx="8262938" cy="492443"/>
          </a:xfrm>
        </p:spPr>
        <p:txBody>
          <a:bodyPr/>
          <a:lstStyle>
            <a:lvl1pPr>
              <a:defRPr sz="2600"/>
            </a:lvl1p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5566001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g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46" name="Line 22"/>
          <p:cNvSpPr>
            <a:spLocks noChangeShapeType="1"/>
          </p:cNvSpPr>
          <p:nvPr/>
        </p:nvSpPr>
        <p:spPr bwMode="black">
          <a:xfrm>
            <a:off x="0" y="6380163"/>
            <a:ext cx="9144000" cy="0"/>
          </a:xfrm>
          <a:prstGeom prst="line">
            <a:avLst/>
          </a:prstGeom>
          <a:noFill/>
          <a:ln w="9525">
            <a:solidFill>
              <a:srgbClr val="007E2D"/>
            </a:solidFill>
            <a:round/>
            <a:headEnd/>
            <a:tailEnd/>
          </a:ln>
          <a:effectLst/>
        </p:spPr>
        <p:txBody>
          <a:bodyPr/>
          <a:lstStyle/>
          <a:p>
            <a:endParaRPr lang="de-DE"/>
          </a:p>
        </p:txBody>
      </p:sp>
      <p:sp>
        <p:nvSpPr>
          <p:cNvPr id="1026" name="Rectangle 2"/>
          <p:cNvSpPr>
            <a:spLocks noGrp="1" noChangeArrowheads="1"/>
          </p:cNvSpPr>
          <p:nvPr>
            <p:ph type="title"/>
          </p:nvPr>
        </p:nvSpPr>
        <p:spPr bwMode="auto">
          <a:xfrm>
            <a:off x="431800" y="609600"/>
            <a:ext cx="8262938"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de-DE" dirty="0" smtClean="0"/>
              <a:t>Klicken Sie, um das Titelformat zu bearbeiten</a:t>
            </a:r>
          </a:p>
        </p:txBody>
      </p:sp>
      <p:sp>
        <p:nvSpPr>
          <p:cNvPr id="1027" name="Rectangle 3"/>
          <p:cNvSpPr>
            <a:spLocks noGrp="1" noChangeArrowheads="1"/>
          </p:cNvSpPr>
          <p:nvPr>
            <p:ph type="body" idx="1"/>
          </p:nvPr>
        </p:nvSpPr>
        <p:spPr bwMode="auto">
          <a:xfrm>
            <a:off x="431800" y="1447800"/>
            <a:ext cx="8262938" cy="2086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1032" name="Text Box 8"/>
          <p:cNvSpPr txBox="1">
            <a:spLocks noChangeArrowheads="1"/>
          </p:cNvSpPr>
          <p:nvPr/>
        </p:nvSpPr>
        <p:spPr bwMode="auto">
          <a:xfrm>
            <a:off x="1444625" y="6554323"/>
            <a:ext cx="693738" cy="244475"/>
          </a:xfrm>
          <a:prstGeom prst="rect">
            <a:avLst/>
          </a:prstGeom>
          <a:noFill/>
          <a:ln w="9525">
            <a:noFill/>
            <a:miter lim="800000"/>
            <a:headEnd/>
            <a:tailEnd/>
          </a:ln>
          <a:effectLst/>
        </p:spPr>
        <p:txBody>
          <a:bodyPr lIns="0">
            <a:spAutoFit/>
          </a:bodyPr>
          <a:lstStyle/>
          <a:p>
            <a:pPr>
              <a:spcBef>
                <a:spcPct val="50000"/>
              </a:spcBef>
            </a:pPr>
            <a:r>
              <a:rPr lang="de-DE" sz="1000" dirty="0">
                <a:solidFill>
                  <a:schemeClr val="accent1">
                    <a:lumMod val="50000"/>
                  </a:schemeClr>
                </a:solidFill>
              </a:rPr>
              <a:t>Folie </a:t>
            </a:r>
            <a:fld id="{CCCCD368-E92D-4B88-BC5F-1057960BEC43}" type="slidenum">
              <a:rPr lang="de-DE" sz="1000">
                <a:solidFill>
                  <a:schemeClr val="accent1">
                    <a:lumMod val="50000"/>
                  </a:schemeClr>
                </a:solidFill>
              </a:rPr>
              <a:pPr>
                <a:spcBef>
                  <a:spcPct val="50000"/>
                </a:spcBef>
              </a:pPr>
              <a:t>‹Nr.›</a:t>
            </a:fld>
            <a:endParaRPr lang="de-DE" sz="1000" dirty="0">
              <a:solidFill>
                <a:schemeClr val="accent1">
                  <a:lumMod val="50000"/>
                </a:schemeClr>
              </a:solidFill>
            </a:endParaRPr>
          </a:p>
        </p:txBody>
      </p:sp>
      <p:sp>
        <p:nvSpPr>
          <p:cNvPr id="1033" name="Text Box 9"/>
          <p:cNvSpPr txBox="1">
            <a:spLocks noChangeArrowheads="1"/>
          </p:cNvSpPr>
          <p:nvPr/>
        </p:nvSpPr>
        <p:spPr bwMode="auto">
          <a:xfrm>
            <a:off x="2235200" y="6557963"/>
            <a:ext cx="4646613" cy="244475"/>
          </a:xfrm>
          <a:prstGeom prst="rect">
            <a:avLst/>
          </a:prstGeom>
          <a:noFill/>
          <a:ln w="9525">
            <a:noFill/>
            <a:miter lim="800000"/>
            <a:headEnd/>
            <a:tailEnd/>
          </a:ln>
          <a:effectLst/>
        </p:spPr>
        <p:txBody>
          <a:bodyPr lIns="0">
            <a:spAutoFit/>
          </a:bodyPr>
          <a:lstStyle/>
          <a:p>
            <a:pPr algn="ctr">
              <a:spcBef>
                <a:spcPct val="50000"/>
              </a:spcBef>
            </a:pPr>
            <a:r>
              <a:rPr lang="de-DE" sz="1000" dirty="0" smtClean="0">
                <a:solidFill>
                  <a:schemeClr val="accent1">
                    <a:lumMod val="50000"/>
                  </a:schemeClr>
                </a:solidFill>
              </a:rPr>
              <a:t>Rückblick Rebschutz 2014 </a:t>
            </a:r>
            <a:r>
              <a:rPr lang="de-DE" sz="1000" dirty="0" smtClean="0">
                <a:solidFill>
                  <a:schemeClr val="accent1">
                    <a:lumMod val="50000"/>
                  </a:schemeClr>
                </a:solidFill>
                <a:sym typeface="Symbol"/>
              </a:rPr>
              <a:t> Hönig  Weinbau, SG Rebschutz</a:t>
            </a:r>
            <a:endParaRPr lang="de-DE" sz="1000" dirty="0">
              <a:solidFill>
                <a:schemeClr val="accent1">
                  <a:lumMod val="50000"/>
                </a:schemeClr>
              </a:solidFill>
            </a:endParaRPr>
          </a:p>
        </p:txBody>
      </p:sp>
      <p:sp>
        <p:nvSpPr>
          <p:cNvPr id="1035" name="Rectangle 11"/>
          <p:cNvSpPr>
            <a:spLocks noChangeArrowheads="1"/>
          </p:cNvSpPr>
          <p:nvPr/>
        </p:nvSpPr>
        <p:spPr bwMode="auto">
          <a:xfrm>
            <a:off x="7300913" y="6527800"/>
            <a:ext cx="1146175" cy="228600"/>
          </a:xfrm>
          <a:prstGeom prst="rect">
            <a:avLst/>
          </a:prstGeom>
          <a:noFill/>
          <a:ln w="9525">
            <a:noFill/>
            <a:miter lim="800000"/>
            <a:headEnd/>
            <a:tailEnd/>
          </a:ln>
        </p:spPr>
        <p:txBody>
          <a:bodyPr wrap="none" lIns="0" tIns="0" rIns="0" bIns="0">
            <a:spAutoFit/>
          </a:bodyPr>
          <a:lstStyle/>
          <a:p>
            <a:pPr algn="r" eaLnBrk="0" hangingPunct="0">
              <a:lnSpc>
                <a:spcPts val="900"/>
              </a:lnSpc>
            </a:pPr>
            <a:r>
              <a:rPr lang="de-DE" sz="700"/>
              <a:t>Bayerische Landesanstalt für</a:t>
            </a:r>
            <a:br>
              <a:rPr lang="de-DE" sz="700"/>
            </a:br>
            <a:r>
              <a:rPr lang="de-DE" sz="700"/>
              <a:t>Weinbau und Gartenbau</a:t>
            </a:r>
          </a:p>
        </p:txBody>
      </p:sp>
      <p:pic>
        <p:nvPicPr>
          <p:cNvPr id="1044" name="Picture 20" descr="P:\SCAN\_wappen\pixel\p_wappen_sw600_vereinfacht.tif"/>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567738" y="6441763"/>
            <a:ext cx="474662" cy="287961"/>
          </a:xfrm>
          <a:prstGeom prst="rect">
            <a:avLst/>
          </a:prstGeom>
          <a:noFill/>
        </p:spPr>
      </p:pic>
      <p:sp>
        <p:nvSpPr>
          <p:cNvPr id="1047" name="AutoShape 23">
            <a:hlinkClick r:id="" action="ppaction://hlinkshowjump?jump=nextslide" highlightClick="1"/>
          </p:cNvPr>
          <p:cNvSpPr>
            <a:spLocks noChangeArrowheads="1"/>
          </p:cNvSpPr>
          <p:nvPr/>
        </p:nvSpPr>
        <p:spPr bwMode="auto">
          <a:xfrm>
            <a:off x="8274050" y="0"/>
            <a:ext cx="869950" cy="334963"/>
          </a:xfrm>
          <a:prstGeom prst="actionButtonBlank">
            <a:avLst/>
          </a:prstGeom>
          <a:noFill/>
          <a:ln w="9525">
            <a:noFill/>
            <a:miter lim="800000"/>
            <a:headEnd/>
            <a:tailEnd/>
          </a:ln>
          <a:effectLst/>
        </p:spPr>
        <p:txBody>
          <a:bodyPr wrap="none" anchor="ctr"/>
          <a:lstStyle/>
          <a:p>
            <a:endParaRPr lang="de-DE"/>
          </a:p>
        </p:txBody>
      </p:sp>
      <p:sp>
        <p:nvSpPr>
          <p:cNvPr id="1048" name="AutoShape 24">
            <a:hlinkClick r:id="" action="ppaction://hlinkshowjump?jump=previousslide" highlightClick="1"/>
          </p:cNvPr>
          <p:cNvSpPr>
            <a:spLocks noChangeArrowheads="1"/>
          </p:cNvSpPr>
          <p:nvPr/>
        </p:nvSpPr>
        <p:spPr bwMode="auto">
          <a:xfrm>
            <a:off x="0" y="0"/>
            <a:ext cx="869950" cy="334963"/>
          </a:xfrm>
          <a:prstGeom prst="actionButtonBlank">
            <a:avLst/>
          </a:prstGeom>
          <a:noFill/>
          <a:ln w="9525">
            <a:noFill/>
            <a:miter lim="800000"/>
            <a:headEnd/>
            <a:tailEnd/>
          </a:ln>
          <a:effectLst/>
        </p:spPr>
        <p:txBody>
          <a:bodyPr wrap="none" anchor="ctr"/>
          <a:lstStyle/>
          <a:p>
            <a:endParaRPr lang="de-DE"/>
          </a:p>
        </p:txBody>
      </p:sp>
      <p:pic>
        <p:nvPicPr>
          <p:cNvPr id="1049" name="Picture 25" descr="H:\DATEN\ALLE\Logos\_LWGLOGO.GIF"/>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225" y="6524625"/>
            <a:ext cx="611188" cy="244475"/>
          </a:xfrm>
          <a:prstGeom prst="rect">
            <a:avLst/>
          </a:prstGeom>
          <a:noFill/>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txStyles>
    <p:titleStyle>
      <a:lvl1pPr algn="l" rtl="0" eaLnBrk="1" fontAlgn="base" hangingPunct="1">
        <a:spcBef>
          <a:spcPct val="0"/>
        </a:spcBef>
        <a:spcAft>
          <a:spcPct val="0"/>
        </a:spcAft>
        <a:defRPr sz="2400" b="1">
          <a:solidFill>
            <a:srgbClr val="007E2D"/>
          </a:solidFill>
          <a:latin typeface="+mj-lt"/>
          <a:ea typeface="+mj-ea"/>
          <a:cs typeface="+mj-cs"/>
        </a:defRPr>
      </a:lvl1pPr>
      <a:lvl2pPr algn="l" rtl="0" eaLnBrk="1" fontAlgn="base" hangingPunct="1">
        <a:spcBef>
          <a:spcPct val="0"/>
        </a:spcBef>
        <a:spcAft>
          <a:spcPct val="0"/>
        </a:spcAft>
        <a:defRPr sz="2400" b="1">
          <a:solidFill>
            <a:srgbClr val="007E2D"/>
          </a:solidFill>
          <a:latin typeface="Arial" charset="0"/>
        </a:defRPr>
      </a:lvl2pPr>
      <a:lvl3pPr algn="l" rtl="0" eaLnBrk="1" fontAlgn="base" hangingPunct="1">
        <a:spcBef>
          <a:spcPct val="0"/>
        </a:spcBef>
        <a:spcAft>
          <a:spcPct val="0"/>
        </a:spcAft>
        <a:defRPr sz="2400" b="1">
          <a:solidFill>
            <a:srgbClr val="007E2D"/>
          </a:solidFill>
          <a:latin typeface="Arial" charset="0"/>
        </a:defRPr>
      </a:lvl3pPr>
      <a:lvl4pPr algn="l" rtl="0" eaLnBrk="1" fontAlgn="base" hangingPunct="1">
        <a:spcBef>
          <a:spcPct val="0"/>
        </a:spcBef>
        <a:spcAft>
          <a:spcPct val="0"/>
        </a:spcAft>
        <a:defRPr sz="2400" b="1">
          <a:solidFill>
            <a:srgbClr val="007E2D"/>
          </a:solidFill>
          <a:latin typeface="Arial" charset="0"/>
        </a:defRPr>
      </a:lvl4pPr>
      <a:lvl5pPr algn="l" rtl="0" eaLnBrk="1" fontAlgn="base" hangingPunct="1">
        <a:spcBef>
          <a:spcPct val="0"/>
        </a:spcBef>
        <a:spcAft>
          <a:spcPct val="0"/>
        </a:spcAft>
        <a:defRPr sz="2400" b="1">
          <a:solidFill>
            <a:srgbClr val="007E2D"/>
          </a:solidFill>
          <a:latin typeface="Arial" charset="0"/>
        </a:defRPr>
      </a:lvl5pPr>
      <a:lvl6pPr marL="457200" algn="l" rtl="0" eaLnBrk="1" fontAlgn="base" hangingPunct="1">
        <a:spcBef>
          <a:spcPct val="0"/>
        </a:spcBef>
        <a:spcAft>
          <a:spcPct val="0"/>
        </a:spcAft>
        <a:defRPr sz="2400" b="1">
          <a:solidFill>
            <a:srgbClr val="007E2D"/>
          </a:solidFill>
          <a:latin typeface="Arial" charset="0"/>
        </a:defRPr>
      </a:lvl6pPr>
      <a:lvl7pPr marL="914400" algn="l" rtl="0" eaLnBrk="1" fontAlgn="base" hangingPunct="1">
        <a:spcBef>
          <a:spcPct val="0"/>
        </a:spcBef>
        <a:spcAft>
          <a:spcPct val="0"/>
        </a:spcAft>
        <a:defRPr sz="2400" b="1">
          <a:solidFill>
            <a:srgbClr val="007E2D"/>
          </a:solidFill>
          <a:latin typeface="Arial" charset="0"/>
        </a:defRPr>
      </a:lvl7pPr>
      <a:lvl8pPr marL="1371600" algn="l" rtl="0" eaLnBrk="1" fontAlgn="base" hangingPunct="1">
        <a:spcBef>
          <a:spcPct val="0"/>
        </a:spcBef>
        <a:spcAft>
          <a:spcPct val="0"/>
        </a:spcAft>
        <a:defRPr sz="2400" b="1">
          <a:solidFill>
            <a:srgbClr val="007E2D"/>
          </a:solidFill>
          <a:latin typeface="Arial" charset="0"/>
        </a:defRPr>
      </a:lvl8pPr>
      <a:lvl9pPr marL="1828800" algn="l" rtl="0" eaLnBrk="1" fontAlgn="base" hangingPunct="1">
        <a:spcBef>
          <a:spcPct val="0"/>
        </a:spcBef>
        <a:spcAft>
          <a:spcPct val="0"/>
        </a:spcAft>
        <a:defRPr sz="2400" b="1">
          <a:solidFill>
            <a:srgbClr val="007E2D"/>
          </a:solidFill>
          <a:latin typeface="Arial" charset="0"/>
        </a:defRPr>
      </a:lvl9pPr>
    </p:titleStyle>
    <p:bodyStyle>
      <a:lvl1pPr marL="342900" indent="-342900" algn="l" rtl="0" eaLnBrk="1" fontAlgn="base" hangingPunct="1">
        <a:spcBef>
          <a:spcPct val="20000"/>
        </a:spcBef>
        <a:spcAft>
          <a:spcPct val="0"/>
        </a:spcAft>
        <a:buClr>
          <a:srgbClr val="006600"/>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006600"/>
        </a:buClr>
        <a:buFont typeface="Webdings" pitchFamily="18" charset="2"/>
        <a:buChar char="4"/>
        <a:defRPr sz="2000">
          <a:solidFill>
            <a:schemeClr val="tx1"/>
          </a:solidFill>
          <a:latin typeface="+mn-lt"/>
        </a:defRPr>
      </a:lvl2pPr>
      <a:lvl3pPr marL="1143000" indent="-228600" algn="l" rtl="0" eaLnBrk="1" fontAlgn="base" hangingPunct="1">
        <a:spcBef>
          <a:spcPct val="20000"/>
        </a:spcBef>
        <a:spcAft>
          <a:spcPct val="0"/>
        </a:spcAft>
        <a:buClr>
          <a:srgbClr val="006600"/>
        </a:buClr>
        <a:buChar char="•"/>
        <a:defRPr sz="1800">
          <a:solidFill>
            <a:schemeClr val="tx1"/>
          </a:solidFill>
          <a:latin typeface="+mn-lt"/>
        </a:defRPr>
      </a:lvl3pPr>
      <a:lvl4pPr marL="1600200" indent="-228600" algn="l" rtl="0" eaLnBrk="1" fontAlgn="base" hangingPunct="1">
        <a:spcBef>
          <a:spcPct val="20000"/>
        </a:spcBef>
        <a:spcAft>
          <a:spcPct val="0"/>
        </a:spcAft>
        <a:buClr>
          <a:srgbClr val="006600"/>
        </a:buClr>
        <a:buChar char="–"/>
        <a:defRPr sz="1600">
          <a:solidFill>
            <a:schemeClr val="tx1"/>
          </a:solidFill>
          <a:latin typeface="+mn-lt"/>
        </a:defRPr>
      </a:lvl4pPr>
      <a:lvl5pPr marL="2057400" indent="-228600" algn="l" rtl="0" eaLnBrk="1" fontAlgn="base" hangingPunct="1">
        <a:spcBef>
          <a:spcPct val="20000"/>
        </a:spcBef>
        <a:spcAft>
          <a:spcPct val="0"/>
        </a:spcAft>
        <a:buClr>
          <a:srgbClr val="006600"/>
        </a:buClr>
        <a:buChar char="»"/>
        <a:defRPr sz="1400">
          <a:solidFill>
            <a:schemeClr val="tx1"/>
          </a:solidFill>
          <a:latin typeface="+mn-lt"/>
        </a:defRPr>
      </a:lvl5pPr>
      <a:lvl6pPr marL="2514600" indent="-228600" algn="l" rtl="0" eaLnBrk="1" fontAlgn="base" hangingPunct="1">
        <a:spcBef>
          <a:spcPct val="20000"/>
        </a:spcBef>
        <a:spcAft>
          <a:spcPct val="0"/>
        </a:spcAft>
        <a:buClr>
          <a:srgbClr val="007E2D"/>
        </a:buClr>
        <a:buChar char="»"/>
        <a:defRPr sz="2400">
          <a:solidFill>
            <a:schemeClr val="tx1"/>
          </a:solidFill>
          <a:latin typeface="+mn-lt"/>
        </a:defRPr>
      </a:lvl6pPr>
      <a:lvl7pPr marL="2971800" indent="-228600" algn="l" rtl="0" eaLnBrk="1" fontAlgn="base" hangingPunct="1">
        <a:spcBef>
          <a:spcPct val="20000"/>
        </a:spcBef>
        <a:spcAft>
          <a:spcPct val="0"/>
        </a:spcAft>
        <a:buClr>
          <a:srgbClr val="007E2D"/>
        </a:buClr>
        <a:buChar char="»"/>
        <a:defRPr sz="2400">
          <a:solidFill>
            <a:schemeClr val="tx1"/>
          </a:solidFill>
          <a:latin typeface="+mn-lt"/>
        </a:defRPr>
      </a:lvl7pPr>
      <a:lvl8pPr marL="3429000" indent="-228600" algn="l" rtl="0" eaLnBrk="1" fontAlgn="base" hangingPunct="1">
        <a:spcBef>
          <a:spcPct val="20000"/>
        </a:spcBef>
        <a:spcAft>
          <a:spcPct val="0"/>
        </a:spcAft>
        <a:buClr>
          <a:srgbClr val="007E2D"/>
        </a:buClr>
        <a:buChar char="»"/>
        <a:defRPr sz="2400">
          <a:solidFill>
            <a:schemeClr val="tx1"/>
          </a:solidFill>
          <a:latin typeface="+mn-lt"/>
        </a:defRPr>
      </a:lvl8pPr>
      <a:lvl9pPr marL="3886200" indent="-228600" algn="l" rtl="0" eaLnBrk="1" fontAlgn="base" hangingPunct="1">
        <a:spcBef>
          <a:spcPct val="20000"/>
        </a:spcBef>
        <a:spcAft>
          <a:spcPct val="0"/>
        </a:spcAft>
        <a:buClr>
          <a:srgbClr val="007E2D"/>
        </a:buClr>
        <a:buChar char="»"/>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6" name="Line 22"/>
          <p:cNvSpPr>
            <a:spLocks noChangeShapeType="1"/>
          </p:cNvSpPr>
          <p:nvPr/>
        </p:nvSpPr>
        <p:spPr bwMode="black">
          <a:xfrm>
            <a:off x="0" y="6380163"/>
            <a:ext cx="9144000" cy="0"/>
          </a:xfrm>
          <a:prstGeom prst="line">
            <a:avLst/>
          </a:prstGeom>
          <a:noFill/>
          <a:ln w="9525">
            <a:solidFill>
              <a:srgbClr val="007E2D"/>
            </a:solidFill>
            <a:round/>
            <a:headEnd/>
            <a:tailEnd/>
          </a:ln>
          <a:effectLst/>
        </p:spPr>
        <p:txBody>
          <a:bodyPr/>
          <a:lstStyle/>
          <a:p>
            <a:endParaRPr lang="de-DE">
              <a:solidFill>
                <a:srgbClr val="000000"/>
              </a:solidFill>
            </a:endParaRPr>
          </a:p>
        </p:txBody>
      </p:sp>
      <p:sp>
        <p:nvSpPr>
          <p:cNvPr id="1026" name="Rectangle 2"/>
          <p:cNvSpPr>
            <a:spLocks noGrp="1" noChangeArrowheads="1"/>
          </p:cNvSpPr>
          <p:nvPr>
            <p:ph type="title"/>
          </p:nvPr>
        </p:nvSpPr>
        <p:spPr bwMode="auto">
          <a:xfrm>
            <a:off x="431800" y="609600"/>
            <a:ext cx="8262938"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de-DE" dirty="0" smtClean="0"/>
              <a:t>Klicken Sie, um das Titelformat zu bearbeiten</a:t>
            </a:r>
          </a:p>
        </p:txBody>
      </p:sp>
      <p:sp>
        <p:nvSpPr>
          <p:cNvPr id="1027" name="Rectangle 3"/>
          <p:cNvSpPr>
            <a:spLocks noGrp="1" noChangeArrowheads="1"/>
          </p:cNvSpPr>
          <p:nvPr>
            <p:ph type="body" idx="1"/>
          </p:nvPr>
        </p:nvSpPr>
        <p:spPr bwMode="auto">
          <a:xfrm>
            <a:off x="431800" y="1447800"/>
            <a:ext cx="8262938" cy="2086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1032" name="Text Box 8"/>
          <p:cNvSpPr txBox="1">
            <a:spLocks noChangeArrowheads="1"/>
          </p:cNvSpPr>
          <p:nvPr/>
        </p:nvSpPr>
        <p:spPr bwMode="auto">
          <a:xfrm>
            <a:off x="1444625" y="6554323"/>
            <a:ext cx="693738" cy="244475"/>
          </a:xfrm>
          <a:prstGeom prst="rect">
            <a:avLst/>
          </a:prstGeom>
          <a:noFill/>
          <a:ln w="9525">
            <a:noFill/>
            <a:miter lim="800000"/>
            <a:headEnd/>
            <a:tailEnd/>
          </a:ln>
          <a:effectLst/>
        </p:spPr>
        <p:txBody>
          <a:bodyPr lIns="0">
            <a:spAutoFit/>
          </a:bodyPr>
          <a:lstStyle/>
          <a:p>
            <a:pPr>
              <a:spcBef>
                <a:spcPct val="50000"/>
              </a:spcBef>
            </a:pPr>
            <a:r>
              <a:rPr lang="de-DE" sz="1000" dirty="0">
                <a:solidFill>
                  <a:srgbClr val="00CC99">
                    <a:lumMod val="50000"/>
                  </a:srgbClr>
                </a:solidFill>
              </a:rPr>
              <a:t>Folie </a:t>
            </a:r>
            <a:fld id="{CCCCD368-E92D-4B88-BC5F-1057960BEC43}" type="slidenum">
              <a:rPr lang="de-DE" sz="1000">
                <a:solidFill>
                  <a:srgbClr val="00CC99">
                    <a:lumMod val="50000"/>
                  </a:srgbClr>
                </a:solidFill>
              </a:rPr>
              <a:pPr>
                <a:spcBef>
                  <a:spcPct val="50000"/>
                </a:spcBef>
              </a:pPr>
              <a:t>‹Nr.›</a:t>
            </a:fld>
            <a:endParaRPr lang="de-DE" sz="1000" dirty="0">
              <a:solidFill>
                <a:srgbClr val="00CC99">
                  <a:lumMod val="50000"/>
                </a:srgbClr>
              </a:solidFill>
            </a:endParaRPr>
          </a:p>
        </p:txBody>
      </p:sp>
      <p:sp>
        <p:nvSpPr>
          <p:cNvPr id="1033" name="Text Box 9"/>
          <p:cNvSpPr txBox="1">
            <a:spLocks noChangeArrowheads="1"/>
          </p:cNvSpPr>
          <p:nvPr/>
        </p:nvSpPr>
        <p:spPr bwMode="auto">
          <a:xfrm>
            <a:off x="2235200" y="6557963"/>
            <a:ext cx="4646613" cy="244475"/>
          </a:xfrm>
          <a:prstGeom prst="rect">
            <a:avLst/>
          </a:prstGeom>
          <a:noFill/>
          <a:ln w="9525">
            <a:noFill/>
            <a:miter lim="800000"/>
            <a:headEnd/>
            <a:tailEnd/>
          </a:ln>
          <a:effectLst/>
        </p:spPr>
        <p:txBody>
          <a:bodyPr lIns="0">
            <a:spAutoFit/>
          </a:bodyPr>
          <a:lstStyle/>
          <a:p>
            <a:pPr algn="ctr">
              <a:spcBef>
                <a:spcPct val="50000"/>
              </a:spcBef>
            </a:pPr>
            <a:r>
              <a:rPr lang="de-DE" sz="1000" dirty="0" smtClean="0">
                <a:solidFill>
                  <a:srgbClr val="00CC99">
                    <a:lumMod val="50000"/>
                  </a:srgbClr>
                </a:solidFill>
              </a:rPr>
              <a:t>Monitoring Kirschessigfliege 2015</a:t>
            </a:r>
            <a:endParaRPr lang="de-DE" sz="1000" dirty="0">
              <a:solidFill>
                <a:srgbClr val="00CC99">
                  <a:lumMod val="50000"/>
                </a:srgbClr>
              </a:solidFill>
            </a:endParaRPr>
          </a:p>
        </p:txBody>
      </p:sp>
      <p:sp>
        <p:nvSpPr>
          <p:cNvPr id="1035" name="Rectangle 11"/>
          <p:cNvSpPr>
            <a:spLocks noChangeArrowheads="1"/>
          </p:cNvSpPr>
          <p:nvPr/>
        </p:nvSpPr>
        <p:spPr bwMode="auto">
          <a:xfrm>
            <a:off x="7300913" y="6527800"/>
            <a:ext cx="1146175" cy="228600"/>
          </a:xfrm>
          <a:prstGeom prst="rect">
            <a:avLst/>
          </a:prstGeom>
          <a:noFill/>
          <a:ln w="9525">
            <a:noFill/>
            <a:miter lim="800000"/>
            <a:headEnd/>
            <a:tailEnd/>
          </a:ln>
        </p:spPr>
        <p:txBody>
          <a:bodyPr wrap="none" lIns="0" tIns="0" rIns="0" bIns="0">
            <a:spAutoFit/>
          </a:bodyPr>
          <a:lstStyle/>
          <a:p>
            <a:pPr algn="r" eaLnBrk="0" hangingPunct="0">
              <a:lnSpc>
                <a:spcPts val="900"/>
              </a:lnSpc>
            </a:pPr>
            <a:r>
              <a:rPr lang="de-DE" sz="700">
                <a:solidFill>
                  <a:srgbClr val="000000"/>
                </a:solidFill>
              </a:rPr>
              <a:t>Bayerische Landesanstalt für</a:t>
            </a:r>
            <a:br>
              <a:rPr lang="de-DE" sz="700">
                <a:solidFill>
                  <a:srgbClr val="000000"/>
                </a:solidFill>
              </a:rPr>
            </a:br>
            <a:r>
              <a:rPr lang="de-DE" sz="700">
                <a:solidFill>
                  <a:srgbClr val="000000"/>
                </a:solidFill>
              </a:rPr>
              <a:t>Weinbau und Gartenbau</a:t>
            </a:r>
          </a:p>
        </p:txBody>
      </p:sp>
      <p:pic>
        <p:nvPicPr>
          <p:cNvPr id="1044" name="Picture 20" descr="P:\SCAN\_wappen\pixel\p_wappen_sw600_vereinfacht.tif"/>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567738" y="6441763"/>
            <a:ext cx="474662" cy="287961"/>
          </a:xfrm>
          <a:prstGeom prst="rect">
            <a:avLst/>
          </a:prstGeom>
          <a:noFill/>
        </p:spPr>
      </p:pic>
      <p:sp>
        <p:nvSpPr>
          <p:cNvPr id="1047" name="AutoShape 23">
            <a:hlinkClick r:id="" action="ppaction://hlinkshowjump?jump=nextslide" highlightClick="1"/>
          </p:cNvPr>
          <p:cNvSpPr>
            <a:spLocks noChangeArrowheads="1"/>
          </p:cNvSpPr>
          <p:nvPr/>
        </p:nvSpPr>
        <p:spPr bwMode="auto">
          <a:xfrm>
            <a:off x="8274050" y="0"/>
            <a:ext cx="869950" cy="334963"/>
          </a:xfrm>
          <a:prstGeom prst="actionButtonBlank">
            <a:avLst/>
          </a:prstGeom>
          <a:noFill/>
          <a:ln w="9525">
            <a:noFill/>
            <a:miter lim="800000"/>
            <a:headEnd/>
            <a:tailEnd/>
          </a:ln>
          <a:effectLst/>
        </p:spPr>
        <p:txBody>
          <a:bodyPr wrap="none" anchor="ctr"/>
          <a:lstStyle/>
          <a:p>
            <a:endParaRPr lang="de-DE">
              <a:solidFill>
                <a:srgbClr val="000000"/>
              </a:solidFill>
            </a:endParaRPr>
          </a:p>
        </p:txBody>
      </p:sp>
      <p:sp>
        <p:nvSpPr>
          <p:cNvPr id="1048" name="AutoShape 24">
            <a:hlinkClick r:id="" action="ppaction://hlinkshowjump?jump=previousslide" highlightClick="1"/>
          </p:cNvPr>
          <p:cNvSpPr>
            <a:spLocks noChangeArrowheads="1"/>
          </p:cNvSpPr>
          <p:nvPr/>
        </p:nvSpPr>
        <p:spPr bwMode="auto">
          <a:xfrm>
            <a:off x="0" y="0"/>
            <a:ext cx="869950" cy="334963"/>
          </a:xfrm>
          <a:prstGeom prst="actionButtonBlank">
            <a:avLst/>
          </a:prstGeom>
          <a:noFill/>
          <a:ln w="9525">
            <a:noFill/>
            <a:miter lim="800000"/>
            <a:headEnd/>
            <a:tailEnd/>
          </a:ln>
          <a:effectLst/>
        </p:spPr>
        <p:txBody>
          <a:bodyPr wrap="none" anchor="ctr"/>
          <a:lstStyle/>
          <a:p>
            <a:endParaRPr lang="de-DE">
              <a:solidFill>
                <a:srgbClr val="000000"/>
              </a:solidFill>
            </a:endParaRPr>
          </a:p>
        </p:txBody>
      </p:sp>
      <p:pic>
        <p:nvPicPr>
          <p:cNvPr id="1049" name="Picture 25" descr="H:\DATEN\ALLE\Logos\_LWGLOGO.GIF"/>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225" y="6524625"/>
            <a:ext cx="611188" cy="244475"/>
          </a:xfrm>
          <a:prstGeom prst="rect">
            <a:avLst/>
          </a:prstGeom>
          <a:noFill/>
        </p:spPr>
      </p:pic>
    </p:spTree>
    <p:extLst>
      <p:ext uri="{BB962C8B-B14F-4D97-AF65-F5344CB8AC3E}">
        <p14:creationId xmlns:p14="http://schemas.microsoft.com/office/powerpoint/2010/main" val="2206993858"/>
      </p:ext>
    </p:extLst>
  </p:cSld>
  <p:clrMap bg1="lt1" tx1="dk1" bg2="lt2" tx2="dk2" accent1="accent1" accent2="accent2" accent3="accent3" accent4="accent4" accent5="accent5" accent6="accent6" hlink="hlink" folHlink="folHlink"/>
  <p:sldLayoutIdLst>
    <p:sldLayoutId id="2147483657" r:id="rId1"/>
    <p:sldLayoutId id="2147483658" r:id="rId2"/>
  </p:sldLayoutIdLst>
  <p:timing>
    <p:tnLst>
      <p:par>
        <p:cTn id="1" dur="indefinite" restart="never" nodeType="tmRoot"/>
      </p:par>
    </p:tnLst>
  </p:timing>
  <p:txStyles>
    <p:titleStyle>
      <a:lvl1pPr algn="l" rtl="0" eaLnBrk="1" fontAlgn="base" hangingPunct="1">
        <a:spcBef>
          <a:spcPct val="0"/>
        </a:spcBef>
        <a:spcAft>
          <a:spcPct val="0"/>
        </a:spcAft>
        <a:defRPr sz="2400" b="1">
          <a:solidFill>
            <a:srgbClr val="007E2D"/>
          </a:solidFill>
          <a:latin typeface="+mj-lt"/>
          <a:ea typeface="+mj-ea"/>
          <a:cs typeface="+mj-cs"/>
        </a:defRPr>
      </a:lvl1pPr>
      <a:lvl2pPr algn="l" rtl="0" eaLnBrk="1" fontAlgn="base" hangingPunct="1">
        <a:spcBef>
          <a:spcPct val="0"/>
        </a:spcBef>
        <a:spcAft>
          <a:spcPct val="0"/>
        </a:spcAft>
        <a:defRPr sz="2400" b="1">
          <a:solidFill>
            <a:srgbClr val="007E2D"/>
          </a:solidFill>
          <a:latin typeface="Arial" charset="0"/>
        </a:defRPr>
      </a:lvl2pPr>
      <a:lvl3pPr algn="l" rtl="0" eaLnBrk="1" fontAlgn="base" hangingPunct="1">
        <a:spcBef>
          <a:spcPct val="0"/>
        </a:spcBef>
        <a:spcAft>
          <a:spcPct val="0"/>
        </a:spcAft>
        <a:defRPr sz="2400" b="1">
          <a:solidFill>
            <a:srgbClr val="007E2D"/>
          </a:solidFill>
          <a:latin typeface="Arial" charset="0"/>
        </a:defRPr>
      </a:lvl3pPr>
      <a:lvl4pPr algn="l" rtl="0" eaLnBrk="1" fontAlgn="base" hangingPunct="1">
        <a:spcBef>
          <a:spcPct val="0"/>
        </a:spcBef>
        <a:spcAft>
          <a:spcPct val="0"/>
        </a:spcAft>
        <a:defRPr sz="2400" b="1">
          <a:solidFill>
            <a:srgbClr val="007E2D"/>
          </a:solidFill>
          <a:latin typeface="Arial" charset="0"/>
        </a:defRPr>
      </a:lvl4pPr>
      <a:lvl5pPr algn="l" rtl="0" eaLnBrk="1" fontAlgn="base" hangingPunct="1">
        <a:spcBef>
          <a:spcPct val="0"/>
        </a:spcBef>
        <a:spcAft>
          <a:spcPct val="0"/>
        </a:spcAft>
        <a:defRPr sz="2400" b="1">
          <a:solidFill>
            <a:srgbClr val="007E2D"/>
          </a:solidFill>
          <a:latin typeface="Arial" charset="0"/>
        </a:defRPr>
      </a:lvl5pPr>
      <a:lvl6pPr marL="457200" algn="l" rtl="0" eaLnBrk="1" fontAlgn="base" hangingPunct="1">
        <a:spcBef>
          <a:spcPct val="0"/>
        </a:spcBef>
        <a:spcAft>
          <a:spcPct val="0"/>
        </a:spcAft>
        <a:defRPr sz="2400" b="1">
          <a:solidFill>
            <a:srgbClr val="007E2D"/>
          </a:solidFill>
          <a:latin typeface="Arial" charset="0"/>
        </a:defRPr>
      </a:lvl6pPr>
      <a:lvl7pPr marL="914400" algn="l" rtl="0" eaLnBrk="1" fontAlgn="base" hangingPunct="1">
        <a:spcBef>
          <a:spcPct val="0"/>
        </a:spcBef>
        <a:spcAft>
          <a:spcPct val="0"/>
        </a:spcAft>
        <a:defRPr sz="2400" b="1">
          <a:solidFill>
            <a:srgbClr val="007E2D"/>
          </a:solidFill>
          <a:latin typeface="Arial" charset="0"/>
        </a:defRPr>
      </a:lvl7pPr>
      <a:lvl8pPr marL="1371600" algn="l" rtl="0" eaLnBrk="1" fontAlgn="base" hangingPunct="1">
        <a:spcBef>
          <a:spcPct val="0"/>
        </a:spcBef>
        <a:spcAft>
          <a:spcPct val="0"/>
        </a:spcAft>
        <a:defRPr sz="2400" b="1">
          <a:solidFill>
            <a:srgbClr val="007E2D"/>
          </a:solidFill>
          <a:latin typeface="Arial" charset="0"/>
        </a:defRPr>
      </a:lvl8pPr>
      <a:lvl9pPr marL="1828800" algn="l" rtl="0" eaLnBrk="1" fontAlgn="base" hangingPunct="1">
        <a:spcBef>
          <a:spcPct val="0"/>
        </a:spcBef>
        <a:spcAft>
          <a:spcPct val="0"/>
        </a:spcAft>
        <a:defRPr sz="2400" b="1">
          <a:solidFill>
            <a:srgbClr val="007E2D"/>
          </a:solidFill>
          <a:latin typeface="Arial" charset="0"/>
        </a:defRPr>
      </a:lvl9pPr>
    </p:titleStyle>
    <p:bodyStyle>
      <a:lvl1pPr marL="342900" indent="-342900" algn="l" rtl="0" eaLnBrk="1" fontAlgn="base" hangingPunct="1">
        <a:spcBef>
          <a:spcPct val="20000"/>
        </a:spcBef>
        <a:spcAft>
          <a:spcPct val="0"/>
        </a:spcAft>
        <a:buClr>
          <a:schemeClr val="bg1"/>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Tx/>
        <a:buFont typeface="Webdings" pitchFamily="18" charset="2"/>
        <a:buChar char="4"/>
        <a:defRPr sz="2000">
          <a:solidFill>
            <a:schemeClr val="tx1"/>
          </a:solidFill>
          <a:latin typeface="+mn-lt"/>
        </a:defRPr>
      </a:lvl2pPr>
      <a:lvl3pPr marL="1143000" indent="-228600" algn="l" rtl="0" eaLnBrk="1" fontAlgn="base" hangingPunct="1">
        <a:spcBef>
          <a:spcPct val="20000"/>
        </a:spcBef>
        <a:spcAft>
          <a:spcPct val="0"/>
        </a:spcAft>
        <a:buClrTx/>
        <a:buChar char="•"/>
        <a:defRPr sz="1800">
          <a:solidFill>
            <a:schemeClr val="tx1"/>
          </a:solidFill>
          <a:latin typeface="+mn-lt"/>
        </a:defRPr>
      </a:lvl3pPr>
      <a:lvl4pPr marL="1600200" indent="-228600" algn="l" rtl="0" eaLnBrk="1" fontAlgn="base" hangingPunct="1">
        <a:spcBef>
          <a:spcPct val="20000"/>
        </a:spcBef>
        <a:spcAft>
          <a:spcPct val="0"/>
        </a:spcAft>
        <a:buClrTx/>
        <a:buChar char="–"/>
        <a:defRPr sz="1600">
          <a:solidFill>
            <a:schemeClr val="tx1"/>
          </a:solidFill>
          <a:latin typeface="+mn-lt"/>
        </a:defRPr>
      </a:lvl4pPr>
      <a:lvl5pPr marL="2057400" indent="-228600" algn="l" rtl="0" eaLnBrk="1" fontAlgn="base" hangingPunct="1">
        <a:spcBef>
          <a:spcPct val="20000"/>
        </a:spcBef>
        <a:spcAft>
          <a:spcPct val="0"/>
        </a:spcAft>
        <a:buClrTx/>
        <a:buChar char="»"/>
        <a:defRPr sz="1400">
          <a:solidFill>
            <a:schemeClr val="tx1"/>
          </a:solidFill>
          <a:latin typeface="+mn-lt"/>
        </a:defRPr>
      </a:lvl5pPr>
      <a:lvl6pPr marL="2514600" indent="-228600" algn="l" rtl="0" eaLnBrk="1" fontAlgn="base" hangingPunct="1">
        <a:spcBef>
          <a:spcPct val="20000"/>
        </a:spcBef>
        <a:spcAft>
          <a:spcPct val="0"/>
        </a:spcAft>
        <a:buClr>
          <a:srgbClr val="007E2D"/>
        </a:buClr>
        <a:buChar char="»"/>
        <a:defRPr sz="2400">
          <a:solidFill>
            <a:schemeClr val="tx1"/>
          </a:solidFill>
          <a:latin typeface="+mn-lt"/>
        </a:defRPr>
      </a:lvl6pPr>
      <a:lvl7pPr marL="2971800" indent="-228600" algn="l" rtl="0" eaLnBrk="1" fontAlgn="base" hangingPunct="1">
        <a:spcBef>
          <a:spcPct val="20000"/>
        </a:spcBef>
        <a:spcAft>
          <a:spcPct val="0"/>
        </a:spcAft>
        <a:buClr>
          <a:srgbClr val="007E2D"/>
        </a:buClr>
        <a:buChar char="»"/>
        <a:defRPr sz="2400">
          <a:solidFill>
            <a:schemeClr val="tx1"/>
          </a:solidFill>
          <a:latin typeface="+mn-lt"/>
        </a:defRPr>
      </a:lvl7pPr>
      <a:lvl8pPr marL="3429000" indent="-228600" algn="l" rtl="0" eaLnBrk="1" fontAlgn="base" hangingPunct="1">
        <a:spcBef>
          <a:spcPct val="20000"/>
        </a:spcBef>
        <a:spcAft>
          <a:spcPct val="0"/>
        </a:spcAft>
        <a:buClr>
          <a:srgbClr val="007E2D"/>
        </a:buClr>
        <a:buChar char="»"/>
        <a:defRPr sz="2400">
          <a:solidFill>
            <a:schemeClr val="tx1"/>
          </a:solidFill>
          <a:latin typeface="+mn-lt"/>
        </a:defRPr>
      </a:lvl8pPr>
      <a:lvl9pPr marL="3886200" indent="-228600" algn="l" rtl="0" eaLnBrk="1" fontAlgn="base" hangingPunct="1">
        <a:spcBef>
          <a:spcPct val="20000"/>
        </a:spcBef>
        <a:spcAft>
          <a:spcPct val="0"/>
        </a:spcAft>
        <a:buClr>
          <a:srgbClr val="007E2D"/>
        </a:buClr>
        <a:buChar char="»"/>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emf"/><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7" Type="http://schemas.microsoft.com/office/2007/relationships/hdphoto" Target="../media/hdphoto1.wdp"/><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77.jpeg"/><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3906"/>
            <a:ext cx="7658792" cy="5744094"/>
          </a:xfrm>
          <a:prstGeom prst="rect">
            <a:avLst/>
          </a:prstGeom>
        </p:spPr>
      </p:pic>
      <p:sp>
        <p:nvSpPr>
          <p:cNvPr id="3" name="Textfeld 2"/>
          <p:cNvSpPr txBox="1"/>
          <p:nvPr/>
        </p:nvSpPr>
        <p:spPr>
          <a:xfrm>
            <a:off x="1" y="4828249"/>
            <a:ext cx="7658792" cy="2062103"/>
          </a:xfrm>
          <a:prstGeom prst="rect">
            <a:avLst/>
          </a:prstGeom>
          <a:solidFill>
            <a:schemeClr val="bg1">
              <a:alpha val="31000"/>
            </a:schemeClr>
          </a:solidFill>
        </p:spPr>
        <p:txBody>
          <a:bodyPr wrap="square" rtlCol="0">
            <a:spAutoFit/>
          </a:bodyPr>
          <a:lstStyle/>
          <a:p>
            <a:pPr algn="r"/>
            <a:r>
              <a:rPr lang="de-DE" sz="5200" dirty="0" smtClean="0"/>
              <a:t>Vegetation und </a:t>
            </a:r>
            <a:r>
              <a:rPr lang="de-DE" sz="5200" dirty="0" err="1" smtClean="0"/>
              <a:t>Rebschutzsituation</a:t>
            </a:r>
            <a:r>
              <a:rPr lang="de-DE" sz="5200" dirty="0" smtClean="0"/>
              <a:t> </a:t>
            </a:r>
            <a:r>
              <a:rPr lang="de-DE" sz="5200" dirty="0" smtClean="0"/>
              <a:t>2014</a:t>
            </a:r>
          </a:p>
          <a:p>
            <a:pPr algn="r"/>
            <a:r>
              <a:rPr lang="de-DE" i="1" dirty="0" smtClean="0"/>
              <a:t>P. Hönig, Sachgebiet Rebschutz und Rebphysiologie </a:t>
            </a:r>
            <a:endParaRPr lang="de-DE" sz="200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noGrp="1"/>
          </p:cNvGraphicFramePr>
          <p:nvPr>
            <p:extLst>
              <p:ext uri="{D42A27DB-BD31-4B8C-83A1-F6EECF244321}">
                <p14:modId xmlns:p14="http://schemas.microsoft.com/office/powerpoint/2010/main" val="66047537"/>
              </p:ext>
            </p:extLst>
          </p:nvPr>
        </p:nvGraphicFramePr>
        <p:xfrm>
          <a:off x="83127" y="423161"/>
          <a:ext cx="8994371" cy="58446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14158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Jahresrückblick 2014</a:t>
            </a:r>
            <a:endParaRPr lang="de-DE" dirty="0"/>
          </a:p>
        </p:txBody>
      </p:sp>
      <p:sp>
        <p:nvSpPr>
          <p:cNvPr id="3" name="Inhaltsplatzhalter 2"/>
          <p:cNvSpPr>
            <a:spLocks noGrp="1"/>
          </p:cNvSpPr>
          <p:nvPr>
            <p:ph idx="1"/>
          </p:nvPr>
        </p:nvSpPr>
        <p:spPr>
          <a:xfrm>
            <a:off x="431800" y="1447800"/>
            <a:ext cx="8262938" cy="2825389"/>
          </a:xfrm>
        </p:spPr>
        <p:txBody>
          <a:bodyPr/>
          <a:lstStyle/>
          <a:p>
            <a:r>
              <a:rPr lang="de-DE" dirty="0" smtClean="0"/>
              <a:t>Witterung</a:t>
            </a:r>
          </a:p>
          <a:p>
            <a:r>
              <a:rPr lang="de-DE" dirty="0" smtClean="0"/>
              <a:t>Phänologie</a:t>
            </a:r>
          </a:p>
          <a:p>
            <a:r>
              <a:rPr lang="de-DE" b="1" dirty="0" smtClean="0">
                <a:solidFill>
                  <a:srgbClr val="007E2D"/>
                </a:solidFill>
              </a:rPr>
              <a:t>Monitoring 2014 </a:t>
            </a:r>
            <a:r>
              <a:rPr lang="de-DE" sz="2000" dirty="0" smtClean="0"/>
              <a:t>(</a:t>
            </a:r>
            <a:r>
              <a:rPr lang="de-DE" sz="2000" dirty="0" smtClean="0"/>
              <a:t>Daten i.A.: </a:t>
            </a:r>
            <a:r>
              <a:rPr lang="de-DE" sz="2000" dirty="0" smtClean="0"/>
              <a:t>C. Brauns, WBR Franken e.V.</a:t>
            </a:r>
            <a:r>
              <a:rPr lang="de-DE" sz="2000" dirty="0" smtClean="0">
                <a:sym typeface="Wingdings" panose="05000000000000000000" pitchFamily="2" charset="2"/>
              </a:rPr>
              <a:t>)</a:t>
            </a:r>
          </a:p>
          <a:p>
            <a:pPr lvl="1"/>
            <a:r>
              <a:rPr lang="de-DE" dirty="0" smtClean="0">
                <a:sym typeface="Wingdings" panose="05000000000000000000" pitchFamily="2" charset="2"/>
              </a:rPr>
              <a:t>Peronospora</a:t>
            </a:r>
          </a:p>
          <a:p>
            <a:pPr lvl="1"/>
            <a:r>
              <a:rPr lang="de-DE" dirty="0" smtClean="0">
                <a:sym typeface="Wingdings" panose="05000000000000000000" pitchFamily="2" charset="2"/>
              </a:rPr>
              <a:t>Oidium</a:t>
            </a:r>
          </a:p>
          <a:p>
            <a:pPr lvl="1"/>
            <a:r>
              <a:rPr lang="de-DE" dirty="0" smtClean="0">
                <a:sym typeface="Wingdings" panose="05000000000000000000" pitchFamily="2" charset="2"/>
              </a:rPr>
              <a:t>Botrytis etc.</a:t>
            </a:r>
          </a:p>
          <a:p>
            <a:pPr lvl="1"/>
            <a:r>
              <a:rPr lang="de-DE" dirty="0" smtClean="0">
                <a:sym typeface="Wingdings" panose="05000000000000000000" pitchFamily="2" charset="2"/>
              </a:rPr>
              <a:t>Nützlinge und Schädlinge</a:t>
            </a:r>
            <a:endParaRPr lang="de-DE" dirty="0"/>
          </a:p>
        </p:txBody>
      </p:sp>
    </p:spTree>
    <p:extLst>
      <p:ext uri="{BB962C8B-B14F-4D97-AF65-F5344CB8AC3E}">
        <p14:creationId xmlns:p14="http://schemas.microsoft.com/office/powerpoint/2010/main" val="169175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2" y="434121"/>
            <a:ext cx="9067488" cy="538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96951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noGrp="1"/>
          </p:cNvGraphicFramePr>
          <p:nvPr>
            <p:extLst>
              <p:ext uri="{D42A27DB-BD31-4B8C-83A1-F6EECF244321}">
                <p14:modId xmlns:p14="http://schemas.microsoft.com/office/powerpoint/2010/main" val="1363034335"/>
              </p:ext>
            </p:extLst>
          </p:nvPr>
        </p:nvGraphicFramePr>
        <p:xfrm>
          <a:off x="66502" y="498591"/>
          <a:ext cx="9077498" cy="584402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el 2"/>
          <p:cNvSpPr>
            <a:spLocks noGrp="1"/>
          </p:cNvSpPr>
          <p:nvPr>
            <p:ph type="title"/>
          </p:nvPr>
        </p:nvSpPr>
        <p:spPr>
          <a:xfrm>
            <a:off x="423487" y="160713"/>
            <a:ext cx="8262938" cy="457200"/>
          </a:xfrm>
        </p:spPr>
        <p:txBody>
          <a:bodyPr/>
          <a:lstStyle/>
          <a:p>
            <a:r>
              <a:rPr lang="de-DE" dirty="0" smtClean="0"/>
              <a:t>Entwicklung der Peronospora 2014</a:t>
            </a:r>
            <a:endParaRPr lang="de-D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670" y="-152400"/>
            <a:ext cx="203041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8140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1473748132"/>
              </p:ext>
            </p:extLst>
          </p:nvPr>
        </p:nvGraphicFramePr>
        <p:xfrm>
          <a:off x="199506" y="482134"/>
          <a:ext cx="8454044" cy="5380833"/>
        </p:xfrm>
        <a:graphic>
          <a:graphicData uri="http://schemas.openxmlformats.org/drawingml/2006/table">
            <a:tbl>
              <a:tblPr/>
              <a:tblGrid>
                <a:gridCol w="2289003"/>
                <a:gridCol w="1047853"/>
                <a:gridCol w="1047853"/>
                <a:gridCol w="813867"/>
                <a:gridCol w="813867"/>
                <a:gridCol w="813867"/>
                <a:gridCol w="813867"/>
                <a:gridCol w="813867"/>
              </a:tblGrid>
              <a:tr h="546493">
                <a:tc gridSpan="7">
                  <a:txBody>
                    <a:bodyPr/>
                    <a:lstStyle/>
                    <a:p>
                      <a:pPr algn="l" fontAlgn="b"/>
                      <a:r>
                        <a:rPr lang="de-DE" sz="2800" b="1" i="0" u="none" strike="noStrike" dirty="0">
                          <a:solidFill>
                            <a:srgbClr val="006600"/>
                          </a:solidFill>
                          <a:effectLst/>
                          <a:latin typeface="Arial"/>
                        </a:rPr>
                        <a:t>Peronospora in den Monitoringflächen 2014</a:t>
                      </a:r>
                    </a:p>
                  </a:txBody>
                  <a:tcPr marL="0" marR="0"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1050" b="0" i="0" u="none" strike="noStrike">
                        <a:solidFill>
                          <a:srgbClr val="000000"/>
                        </a:solidFill>
                        <a:effectLst/>
                        <a:latin typeface="Arial"/>
                      </a:endParaRPr>
                    </a:p>
                  </a:txBody>
                  <a:tcPr marL="0" marR="0" marT="0" marB="0" anchor="b">
                    <a:lnL>
                      <a:noFill/>
                    </a:lnL>
                    <a:lnR>
                      <a:noFill/>
                    </a:lnR>
                    <a:lnT>
                      <a:noFill/>
                    </a:lnT>
                    <a:lnB>
                      <a:noFill/>
                    </a:lnB>
                  </a:tcPr>
                </a:tc>
              </a:tr>
              <a:tr h="284784">
                <a:tc gridSpan="6">
                  <a:txBody>
                    <a:bodyPr/>
                    <a:lstStyle/>
                    <a:p>
                      <a:pPr algn="ctr" fontAlgn="b"/>
                      <a:endParaRPr lang="de-DE" sz="1100" b="1" i="0" u="none" strike="noStrike" dirty="0">
                        <a:solidFill>
                          <a:srgbClr val="000000"/>
                        </a:solidFill>
                        <a:effectLst/>
                        <a:latin typeface="Arial"/>
                      </a:endParaRPr>
                    </a:p>
                  </a:txBody>
                  <a:tcPr marL="0" marR="0" marT="0" marB="0" anchor="b">
                    <a:lnL>
                      <a:noFill/>
                    </a:lnL>
                    <a:lnR>
                      <a:noFill/>
                    </a:lnR>
                    <a:lnT>
                      <a:noFill/>
                    </a:lnT>
                    <a:lnB>
                      <a:noFill/>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1050" b="0" i="0" u="none" strike="noStrike">
                        <a:solidFill>
                          <a:srgbClr val="000000"/>
                        </a:solidFill>
                        <a:effectLst/>
                        <a:latin typeface="Arial"/>
                      </a:endParaRPr>
                    </a:p>
                  </a:txBody>
                  <a:tcPr marL="0" marR="0" marT="0" marB="0" anchor="b">
                    <a:lnL>
                      <a:noFill/>
                    </a:lnL>
                    <a:lnR>
                      <a:noFill/>
                    </a:lnR>
                    <a:lnT>
                      <a:noFill/>
                    </a:lnT>
                    <a:lnB>
                      <a:noFill/>
                    </a:lnB>
                  </a:tcPr>
                </a:tc>
                <a:tc>
                  <a:txBody>
                    <a:bodyPr/>
                    <a:lstStyle/>
                    <a:p>
                      <a:pPr algn="l" fontAlgn="b"/>
                      <a:endParaRPr lang="de-DE" sz="1050" b="0" i="0" u="none" strike="noStrike">
                        <a:solidFill>
                          <a:srgbClr val="000000"/>
                        </a:solidFill>
                        <a:effectLst/>
                        <a:latin typeface="Arial"/>
                      </a:endParaRPr>
                    </a:p>
                  </a:txBody>
                  <a:tcPr marL="0" marR="0" marT="0" marB="0" anchor="b">
                    <a:lnL>
                      <a:noFill/>
                    </a:lnL>
                    <a:lnR>
                      <a:noFill/>
                    </a:lnR>
                    <a:lnT>
                      <a:noFill/>
                    </a:lnT>
                    <a:lnB>
                      <a:noFill/>
                    </a:lnB>
                  </a:tcPr>
                </a:tc>
              </a:tr>
              <a:tr h="327896">
                <a:tc rowSpan="3">
                  <a:txBody>
                    <a:bodyPr/>
                    <a:lstStyle/>
                    <a:p>
                      <a:pPr algn="l" fontAlgn="ctr"/>
                      <a:r>
                        <a:rPr lang="de-DE" sz="1600" b="1" i="0" u="none" strike="noStrike" dirty="0">
                          <a:solidFill>
                            <a:srgbClr val="000000"/>
                          </a:solidFill>
                          <a:effectLst/>
                          <a:latin typeface="Arial"/>
                        </a:rPr>
                        <a:t>Standort</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noFill/>
                      <a:prstDash val="solid"/>
                      <a:round/>
                      <a:headEnd type="none" w="med" len="med"/>
                      <a:tailEnd type="none" w="med" len="med"/>
                    </a:lnT>
                    <a:lnB>
                      <a:noFill/>
                    </a:lnB>
                    <a:solidFill>
                      <a:srgbClr val="BFBFBF"/>
                    </a:solidFill>
                  </a:tcPr>
                </a:tc>
                <a:tc rowSpan="3">
                  <a:txBody>
                    <a:bodyPr/>
                    <a:lstStyle/>
                    <a:p>
                      <a:pPr algn="ctr" fontAlgn="ctr"/>
                      <a:r>
                        <a:rPr lang="de-DE" sz="1600" b="1" i="0" u="none" strike="noStrike" dirty="0">
                          <a:solidFill>
                            <a:srgbClr val="000000"/>
                          </a:solidFill>
                          <a:effectLst/>
                          <a:latin typeface="Arial"/>
                        </a:rPr>
                        <a:t>erster Befall</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BFBFBF"/>
                    </a:solidFill>
                  </a:tcPr>
                </a:tc>
                <a:tc gridSpan="5">
                  <a:txBody>
                    <a:bodyPr/>
                    <a:lstStyle/>
                    <a:p>
                      <a:pPr algn="l" fontAlgn="b"/>
                      <a:r>
                        <a:rPr lang="de-DE" sz="1600" b="1" i="0" u="none" strike="noStrike" dirty="0" err="1">
                          <a:solidFill>
                            <a:srgbClr val="000000"/>
                          </a:solidFill>
                          <a:effectLst/>
                          <a:latin typeface="Arial"/>
                        </a:rPr>
                        <a:t>Endbonitur</a:t>
                      </a:r>
                      <a:r>
                        <a:rPr lang="de-DE" sz="1100" b="1" i="0" u="none" strike="noStrike" dirty="0">
                          <a:solidFill>
                            <a:srgbClr val="000000"/>
                          </a:solidFill>
                          <a:effectLst/>
                          <a:latin typeface="Arial"/>
                        </a:rPr>
                        <a:t>:</a:t>
                      </a:r>
                      <a:endParaRPr lang="de-DE" sz="1000" b="0" i="0" u="none" strike="noStrike" dirty="0">
                        <a:solidFill>
                          <a:srgbClr val="000000"/>
                        </a:solidFill>
                        <a:effectLst/>
                        <a:latin typeface="Arial"/>
                      </a:endParaRPr>
                    </a:p>
                  </a:txBody>
                  <a:tcPr marL="0" marR="0" marT="0" marB="0">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fontAlgn="b"/>
                      <a:endParaRPr lang="de-DE" sz="1050" b="0" i="0" u="none" strike="noStrike">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327896">
                <a:tc vMerge="1">
                  <a:txBody>
                    <a:bodyPr/>
                    <a:lstStyle/>
                    <a:p>
                      <a:endParaRPr lang="de-DE"/>
                    </a:p>
                  </a:txBody>
                  <a:tcPr/>
                </a:tc>
                <a:tc vMerge="1">
                  <a:txBody>
                    <a:bodyPr/>
                    <a:lstStyle/>
                    <a:p>
                      <a:endParaRPr lang="de-DE"/>
                    </a:p>
                  </a:txBody>
                  <a:tcPr/>
                </a:tc>
                <a:tc rowSpan="2">
                  <a:txBody>
                    <a:bodyPr/>
                    <a:lstStyle/>
                    <a:p>
                      <a:pPr algn="ctr" fontAlgn="ctr"/>
                      <a:r>
                        <a:rPr lang="de-DE" sz="1600" b="1" i="0" u="none" strike="noStrike">
                          <a:solidFill>
                            <a:srgbClr val="000000"/>
                          </a:solidFill>
                          <a:effectLst/>
                          <a:latin typeface="Arial"/>
                        </a:rPr>
                        <a:t>Datum</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FBFBF"/>
                    </a:solidFill>
                  </a:tcPr>
                </a:tc>
                <a:tc gridSpan="2">
                  <a:txBody>
                    <a:bodyPr/>
                    <a:lstStyle/>
                    <a:p>
                      <a:pPr algn="ctr" fontAlgn="b"/>
                      <a:r>
                        <a:rPr lang="de-DE" sz="1600" b="1" i="0" u="none" strike="noStrike">
                          <a:solidFill>
                            <a:srgbClr val="000000"/>
                          </a:solidFill>
                          <a:effectLst/>
                          <a:latin typeface="Arial"/>
                        </a:rPr>
                        <a:t>Befallshäufigkeit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FBFBF"/>
                    </a:solidFill>
                  </a:tcPr>
                </a:tc>
                <a:tc hMerge="1">
                  <a:txBody>
                    <a:bodyPr/>
                    <a:lstStyle/>
                    <a:p>
                      <a:endParaRPr lang="de-DE"/>
                    </a:p>
                  </a:txBody>
                  <a:tcPr/>
                </a:tc>
                <a:tc gridSpan="2">
                  <a:txBody>
                    <a:bodyPr/>
                    <a:lstStyle/>
                    <a:p>
                      <a:pPr algn="ctr" fontAlgn="b"/>
                      <a:r>
                        <a:rPr lang="de-DE" sz="1600" b="1" i="0" u="none" strike="noStrike">
                          <a:solidFill>
                            <a:srgbClr val="000000"/>
                          </a:solidFill>
                          <a:effectLst/>
                          <a:latin typeface="Arial"/>
                        </a:rPr>
                        <a:t>Befallsstärke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FBFBF"/>
                    </a:solidFill>
                  </a:tcPr>
                </a:tc>
                <a:tc hMerge="1">
                  <a:txBody>
                    <a:bodyPr/>
                    <a:lstStyle/>
                    <a:p>
                      <a:endParaRPr lang="de-DE"/>
                    </a:p>
                  </a:txBody>
                  <a:tcPr/>
                </a:tc>
                <a:tc>
                  <a:txBody>
                    <a:bodyPr/>
                    <a:lstStyle/>
                    <a:p>
                      <a:pPr algn="l" fontAlgn="b"/>
                      <a:endParaRPr lang="de-DE" sz="1050" b="0" i="0" u="none" strike="noStrike">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327896">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lgn="ctr" fontAlgn="b"/>
                      <a:r>
                        <a:rPr lang="de-DE" sz="1600" b="0" i="0" u="none" strike="noStrike">
                          <a:solidFill>
                            <a:srgbClr val="000000"/>
                          </a:solidFill>
                          <a:effectLst/>
                          <a:latin typeface="Arial"/>
                        </a:rPr>
                        <a:t>Blätter</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BFBFBF"/>
                    </a:solidFill>
                  </a:tcPr>
                </a:tc>
                <a:tc>
                  <a:txBody>
                    <a:bodyPr/>
                    <a:lstStyle/>
                    <a:p>
                      <a:pPr algn="ctr" fontAlgn="b"/>
                      <a:r>
                        <a:rPr lang="de-DE" sz="1600" b="0" i="0" u="none" strike="noStrike">
                          <a:solidFill>
                            <a:srgbClr val="000000"/>
                          </a:solidFill>
                          <a:effectLst/>
                          <a:latin typeface="Arial"/>
                        </a:rPr>
                        <a:t>Trauben</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ctr" fontAlgn="b"/>
                      <a:r>
                        <a:rPr lang="de-DE" sz="1600" b="0" i="0" u="none" strike="noStrike">
                          <a:solidFill>
                            <a:srgbClr val="000000"/>
                          </a:solidFill>
                          <a:effectLst/>
                          <a:latin typeface="Arial"/>
                        </a:rPr>
                        <a:t>Blätter</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BFBFBF"/>
                    </a:solidFill>
                  </a:tcPr>
                </a:tc>
                <a:tc>
                  <a:txBody>
                    <a:bodyPr/>
                    <a:lstStyle/>
                    <a:p>
                      <a:pPr algn="ctr" fontAlgn="b"/>
                      <a:r>
                        <a:rPr lang="de-DE" sz="1600" b="0" i="0" u="none" strike="noStrike">
                          <a:solidFill>
                            <a:srgbClr val="000000"/>
                          </a:solidFill>
                          <a:effectLst/>
                          <a:latin typeface="Arial"/>
                        </a:rPr>
                        <a:t>Trauben</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BFBFBF"/>
                    </a:solidFill>
                  </a:tcPr>
                </a:tc>
                <a:tc>
                  <a:txBody>
                    <a:bodyPr/>
                    <a:lstStyle/>
                    <a:p>
                      <a:pPr algn="l" fontAlgn="b"/>
                      <a:endParaRPr lang="de-DE" sz="1050" b="0" i="0" u="none" strike="noStrike">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327896">
                <a:tc>
                  <a:txBody>
                    <a:bodyPr/>
                    <a:lstStyle/>
                    <a:p>
                      <a:pPr algn="l" fontAlgn="b"/>
                      <a:r>
                        <a:rPr lang="de-DE" sz="1600" b="0" i="0" u="none" strike="noStrike" dirty="0">
                          <a:solidFill>
                            <a:srgbClr val="000000"/>
                          </a:solidFill>
                          <a:effectLst/>
                          <a:latin typeface="Arial"/>
                        </a:rPr>
                        <a:t> </a:t>
                      </a:r>
                    </a:p>
                  </a:txBody>
                  <a:tcPr marL="36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de-DE" sz="1600" b="1"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de-DE" sz="1600" b="0" i="0" u="none" strike="noStrike" dirty="0">
                          <a:solidFill>
                            <a:srgbClr val="000000"/>
                          </a:solidFill>
                          <a:effectLst/>
                          <a:latin typeface="Arial"/>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de-DE" sz="1600" b="0" i="0" u="none" strike="noStrike">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e-DE" sz="1050" b="0" i="0" u="none" strike="noStrike">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327896">
                <a:tc>
                  <a:txBody>
                    <a:bodyPr/>
                    <a:lstStyle/>
                    <a:p>
                      <a:pPr algn="l" fontAlgn="ctr"/>
                      <a:r>
                        <a:rPr lang="de-DE" sz="1600" b="1" i="0" u="none" strike="noStrike" dirty="0">
                          <a:solidFill>
                            <a:srgbClr val="000000"/>
                          </a:solidFill>
                          <a:effectLst/>
                          <a:latin typeface="Arial"/>
                        </a:rPr>
                        <a:t>Klingenberg</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22. Aug.</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de-DE" sz="1600" b="0" i="0" u="none" strike="noStrike" dirty="0">
                          <a:solidFill>
                            <a:srgbClr val="000000"/>
                          </a:solidFill>
                          <a:effectLst/>
                          <a:latin typeface="Arial"/>
                        </a:rPr>
                        <a:t>1,0%</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0,1%</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endParaRPr lang="de-DE" sz="1050" b="0" i="0" u="none" strike="noStrike">
                        <a:solidFill>
                          <a:srgbClr val="000000"/>
                        </a:solidFill>
                        <a:effectLst/>
                        <a:latin typeface="MS Reference Sans Serif"/>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327896">
                <a:tc>
                  <a:txBody>
                    <a:bodyPr/>
                    <a:lstStyle/>
                    <a:p>
                      <a:pPr algn="l" fontAlgn="b"/>
                      <a:r>
                        <a:rPr lang="de-DE" sz="1600" b="1" i="0" u="none" strike="noStrike" dirty="0">
                          <a:solidFill>
                            <a:srgbClr val="000000"/>
                          </a:solidFill>
                          <a:effectLst/>
                          <a:latin typeface="Arial"/>
                        </a:rPr>
                        <a:t> </a:t>
                      </a:r>
                    </a:p>
                  </a:txBody>
                  <a:tcPr marL="36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de-DE" sz="1600" b="0" i="0" u="none" strike="noStrike" dirty="0">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de-DE" sz="1600" b="0" i="0" u="none" strike="noStrike" dirty="0">
                          <a:solidFill>
                            <a:srgbClr val="000000"/>
                          </a:solidFill>
                          <a:effectLst/>
                          <a:latin typeface="Arial"/>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de-DE" sz="1600" b="0" i="0" u="none" strike="noStrike">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e-DE" sz="1050" b="0" i="0" u="none" strike="noStrike">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341558">
                <a:tc>
                  <a:txBody>
                    <a:bodyPr/>
                    <a:lstStyle/>
                    <a:p>
                      <a:pPr algn="l" fontAlgn="ctr"/>
                      <a:r>
                        <a:rPr lang="de-DE" sz="1600" b="1" i="0" u="none" strike="noStrike" dirty="0">
                          <a:solidFill>
                            <a:srgbClr val="000000"/>
                          </a:solidFill>
                          <a:effectLst/>
                          <a:latin typeface="Arial"/>
                        </a:rPr>
                        <a:t>Veitshöchheim  </a:t>
                      </a:r>
                      <a:r>
                        <a:rPr lang="de-DE" sz="1600" b="0" i="1" u="none" strike="noStrike" dirty="0" err="1">
                          <a:solidFill>
                            <a:srgbClr val="000000"/>
                          </a:solidFill>
                          <a:effectLst/>
                          <a:latin typeface="Arial"/>
                        </a:rPr>
                        <a:t>unbeh</a:t>
                      </a:r>
                      <a:r>
                        <a:rPr lang="de-DE" sz="1600" b="0" i="1" u="none" strike="noStrike" dirty="0">
                          <a:solidFill>
                            <a:srgbClr val="000000"/>
                          </a:solidFill>
                          <a:effectLst/>
                          <a:latin typeface="Arial"/>
                        </a:rPr>
                        <a:t>.</a:t>
                      </a:r>
                      <a:endParaRPr lang="de-DE" sz="1600" b="1" i="0" u="none" strike="noStrike" dirty="0">
                        <a:solidFill>
                          <a:srgbClr val="000000"/>
                        </a:solidFill>
                        <a:effectLst/>
                        <a:latin typeface="Arial"/>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15. Jun.</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21. Aug.</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98,7%</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0,3%</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24,6%</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0,3%</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endParaRPr lang="de-DE" sz="1050" b="0" i="0" u="none" strike="noStrike">
                        <a:solidFill>
                          <a:srgbClr val="000000"/>
                        </a:solidFill>
                        <a:effectLst/>
                        <a:latin typeface="MS Reference Sans Serif"/>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327896">
                <a:tc>
                  <a:txBody>
                    <a:bodyPr/>
                    <a:lstStyle/>
                    <a:p>
                      <a:pPr algn="r" fontAlgn="t"/>
                      <a:r>
                        <a:rPr lang="de-DE" sz="1400" b="1" i="0" u="none" strike="noStrike" dirty="0">
                          <a:solidFill>
                            <a:srgbClr val="000000"/>
                          </a:solidFill>
                          <a:effectLst/>
                          <a:latin typeface="Arial"/>
                        </a:rPr>
                        <a:t> </a:t>
                      </a:r>
                    </a:p>
                  </a:txBody>
                  <a:tcPr marL="3600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de-DE" sz="1600" b="0" i="0" u="none" strike="noStrike" dirty="0">
                          <a:solidFill>
                            <a:srgbClr val="000000"/>
                          </a:solidFill>
                          <a:effectLst/>
                          <a:latin typeface="Arial"/>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de-DE" sz="1600" b="0" i="0" u="none" strike="noStrike" dirty="0">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e-DE" sz="1050" b="0" i="0" u="none" strike="noStrike">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327896">
                <a:tc>
                  <a:txBody>
                    <a:bodyPr/>
                    <a:lstStyle/>
                    <a:p>
                      <a:pPr algn="l" fontAlgn="ctr"/>
                      <a:r>
                        <a:rPr lang="de-DE" sz="1600" b="1" i="0" u="none" strike="noStrike" dirty="0">
                          <a:solidFill>
                            <a:srgbClr val="000000"/>
                          </a:solidFill>
                          <a:effectLst/>
                          <a:latin typeface="Arial"/>
                        </a:rPr>
                        <a:t>Sulzfeld</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auto"/>
                      <a:r>
                        <a:rPr lang="de-DE" sz="1600" b="0"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20. Aug.</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8,0%</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0,0%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de-DE" sz="1600" b="0" i="0" u="none" strike="noStrike" dirty="0">
                          <a:solidFill>
                            <a:srgbClr val="000000"/>
                          </a:solidFill>
                          <a:effectLst/>
                          <a:latin typeface="Arial"/>
                        </a:rPr>
                        <a:t>2,0%</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0,0%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endParaRPr lang="de-DE" sz="1050" b="0" i="0" u="none" strike="noStrike">
                        <a:solidFill>
                          <a:srgbClr val="000000"/>
                        </a:solidFill>
                        <a:effectLst/>
                        <a:latin typeface="MS Reference Sans Serif"/>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327896">
                <a:tc>
                  <a:txBody>
                    <a:bodyPr/>
                    <a:lstStyle/>
                    <a:p>
                      <a:pPr algn="l" fontAlgn="b"/>
                      <a:r>
                        <a:rPr lang="de-DE" sz="1600" b="1" i="0" u="none" strike="noStrike" dirty="0">
                          <a:solidFill>
                            <a:srgbClr val="000000"/>
                          </a:solidFill>
                          <a:effectLst/>
                          <a:latin typeface="Arial"/>
                        </a:rPr>
                        <a:t> </a:t>
                      </a:r>
                    </a:p>
                  </a:txBody>
                  <a:tcPr marL="36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de-DE" sz="1600" b="0" i="0" u="none" strike="noStrike" dirty="0">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de-DE" sz="1050" b="0" i="0" u="none" strike="noStrike">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341558">
                <a:tc>
                  <a:txBody>
                    <a:bodyPr/>
                    <a:lstStyle/>
                    <a:p>
                      <a:pPr algn="l" fontAlgn="ctr"/>
                      <a:r>
                        <a:rPr lang="de-DE" sz="1600" b="1" i="0" u="none" strike="noStrike" dirty="0">
                          <a:solidFill>
                            <a:srgbClr val="000000"/>
                          </a:solidFill>
                          <a:effectLst/>
                          <a:latin typeface="Arial"/>
                        </a:rPr>
                        <a:t>Rödelsee </a:t>
                      </a:r>
                      <a:r>
                        <a:rPr lang="de-DE" sz="1600" b="0" i="1" u="none" strike="noStrike" dirty="0">
                          <a:solidFill>
                            <a:srgbClr val="000000"/>
                          </a:solidFill>
                          <a:effectLst/>
                          <a:latin typeface="Arial"/>
                        </a:rPr>
                        <a:t>  </a:t>
                      </a:r>
                      <a:endParaRPr lang="de-DE" sz="1600" b="1" i="0" u="none" strike="noStrike" dirty="0">
                        <a:solidFill>
                          <a:srgbClr val="000000"/>
                        </a:solidFill>
                        <a:effectLst/>
                        <a:latin typeface="Arial"/>
                      </a:endParaRP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 </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18. Aug.</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0,7%</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1%</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ctr" fontAlgn="ctr"/>
                      <a:r>
                        <a:rPr lang="de-DE" sz="1600" b="0" i="0" u="none" strike="noStrike" dirty="0">
                          <a:solidFill>
                            <a:srgbClr val="000000"/>
                          </a:solidFill>
                          <a:effectLst/>
                          <a:latin typeface="Arial"/>
                        </a:rPr>
                        <a:t>0,02%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2F2F2"/>
                    </a:solidFill>
                  </a:tcPr>
                </a:tc>
                <a:tc>
                  <a:txBody>
                    <a:bodyPr/>
                    <a:lstStyle/>
                    <a:p>
                      <a:pPr algn="ctr" fontAlgn="ctr"/>
                      <a:r>
                        <a:rPr lang="de-DE" sz="1600" b="0" i="0" u="none" strike="noStrike">
                          <a:solidFill>
                            <a:srgbClr val="000000"/>
                          </a:solidFill>
                          <a:effectLst/>
                          <a:latin typeface="Arial"/>
                        </a:rPr>
                        <a:t>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endParaRPr lang="de-DE" sz="1050" b="0" i="0" u="none" strike="noStrike">
                        <a:solidFill>
                          <a:srgbClr val="000000"/>
                        </a:solidFill>
                        <a:effectLst/>
                        <a:latin typeface="MS Reference Sans Serif"/>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327896">
                <a:tc>
                  <a:txBody>
                    <a:bodyPr/>
                    <a:lstStyle/>
                    <a:p>
                      <a:pPr algn="r" fontAlgn="t"/>
                      <a:r>
                        <a:rPr lang="de-DE" sz="1400" b="1" i="0" u="none" strike="noStrike" dirty="0">
                          <a:solidFill>
                            <a:srgbClr val="000000"/>
                          </a:solidFill>
                          <a:effectLst/>
                          <a:latin typeface="Arial"/>
                        </a:rPr>
                        <a:t> </a:t>
                      </a:r>
                    </a:p>
                  </a:txBody>
                  <a:tcPr marL="3600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de-DE" sz="1600" b="0" i="0" u="none" strike="noStrike">
                          <a:solidFill>
                            <a:srgbClr val="FF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de-DE" sz="1600" b="0" i="0" u="none" strike="noStrike">
                          <a:solidFill>
                            <a:srgbClr val="000000"/>
                          </a:solidFill>
                          <a:effectLst/>
                          <a:latin typeface="Arial"/>
                        </a:rPr>
                        <a:t> </a:t>
                      </a:r>
                    </a:p>
                  </a:txBody>
                  <a:tcPr marL="0" marR="0" marT="0" marB="0" anchor="b">
                    <a:lnL>
                      <a:noFill/>
                    </a:lnL>
                    <a:lnR w="6350" cap="flat" cmpd="sng" algn="ctr">
                      <a:solidFill>
                        <a:srgbClr val="000000"/>
                      </a:solidFill>
                      <a:prstDash val="solid"/>
                      <a:round/>
                      <a:headEnd type="none" w="med" len="med"/>
                      <a:tailEnd type="none" w="med" len="med"/>
                    </a:lnR>
                    <a:lnT>
                      <a:noFill/>
                    </a:lnT>
                    <a:lnB>
                      <a:noFill/>
                    </a:lnB>
                  </a:tcPr>
                </a:tc>
                <a:tc gridSpan="2">
                  <a:txBody>
                    <a:bodyPr/>
                    <a:lstStyle/>
                    <a:p>
                      <a:pPr algn="ctr" fontAlgn="b"/>
                      <a:r>
                        <a:rPr lang="de-DE" sz="1600" b="0" i="0" u="none" strike="noStrike" dirty="0">
                          <a:solidFill>
                            <a:srgbClr val="000000"/>
                          </a:solidFill>
                          <a:effectLst/>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de-DE"/>
                    </a:p>
                  </a:txBody>
                  <a:tcPr/>
                </a:tc>
                <a:tc>
                  <a:txBody>
                    <a:bodyPr/>
                    <a:lstStyle/>
                    <a:p>
                      <a:pPr algn="l" fontAlgn="b"/>
                      <a:endParaRPr lang="de-DE" sz="1050" b="0" i="0" u="none" strike="noStrike" dirty="0">
                        <a:solidFill>
                          <a:srgbClr val="000000"/>
                        </a:solidFill>
                        <a:effectLst/>
                        <a:latin typeface="Arial"/>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327896">
                <a:tc>
                  <a:txBody>
                    <a:bodyPr/>
                    <a:lstStyle/>
                    <a:p>
                      <a:pPr algn="l" fontAlgn="ctr"/>
                      <a:r>
                        <a:rPr lang="de-DE" sz="1600" b="1" i="0" u="none" strike="noStrike" dirty="0">
                          <a:solidFill>
                            <a:srgbClr val="000000"/>
                          </a:solidFill>
                          <a:effectLst/>
                          <a:latin typeface="Arial"/>
                        </a:rPr>
                        <a:t>Altmannsdorf</a:t>
                      </a:r>
                    </a:p>
                  </a:txBody>
                  <a:tcPr marL="36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de-DE" sz="1600" b="0" i="0" u="none" strike="noStrike" dirty="0">
                          <a:solidFill>
                            <a:srgbClr val="000000"/>
                          </a:solidFill>
                          <a:effectLst/>
                          <a:latin typeface="Arial"/>
                        </a:rPr>
                        <a:t>21. Jun.</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de-DE" sz="1600" b="0" i="0" u="none" strike="noStrike" dirty="0">
                          <a:solidFill>
                            <a:srgbClr val="000000"/>
                          </a:solidFill>
                          <a:effectLst/>
                          <a:latin typeface="Arial"/>
                        </a:rPr>
                        <a:t>19. Aug.</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de-DE" sz="1600" b="0" i="0" u="none" strike="noStrike" dirty="0">
                          <a:solidFill>
                            <a:srgbClr val="000000"/>
                          </a:solidFill>
                          <a:effectLst/>
                          <a:latin typeface="Arial"/>
                        </a:rPr>
                        <a:t>2,0%</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de-DE" sz="1600" b="0" i="0" u="none" strike="noStrike" dirty="0">
                          <a:solidFill>
                            <a:srgbClr val="000000"/>
                          </a:solidFill>
                          <a:effectLst/>
                          <a:latin typeface="Arial"/>
                        </a:rPr>
                        <a:t>0%</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de-DE" sz="1600" b="0" i="0" u="none" strike="noStrike" dirty="0">
                          <a:solidFill>
                            <a:srgbClr val="000000"/>
                          </a:solidFill>
                          <a:effectLst/>
                          <a:latin typeface="Arial"/>
                        </a:rPr>
                        <a:t>0,4%</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de-DE" sz="1600" b="0" i="0" u="none" strike="noStrike" dirty="0">
                          <a:solidFill>
                            <a:srgbClr val="000000"/>
                          </a:solidFill>
                          <a:effectLst/>
                          <a:latin typeface="Arial"/>
                        </a:rPr>
                        <a:t>0%</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de-DE" sz="1400" b="0" i="0" u="none" strike="noStrike" dirty="0">
                        <a:solidFill>
                          <a:srgbClr val="000000"/>
                        </a:solidFill>
                        <a:effectLst/>
                        <a:latin typeface="MS Reference Sans Serif"/>
                      </a:endParaRPr>
                    </a:p>
                  </a:txBody>
                  <a:tcPr marL="0" marR="0" marT="0" marB="0" anchor="b">
                    <a:lnL w="6350" cap="flat" cmpd="sng" algn="ctr">
                      <a:solidFill>
                        <a:srgbClr val="000000"/>
                      </a:solidFill>
                      <a:prstDash val="solid"/>
                      <a:round/>
                      <a:headEnd type="none" w="med" len="med"/>
                      <a:tailEnd type="none" w="med" len="med"/>
                    </a:lnL>
                    <a:lnR>
                      <a:noFill/>
                    </a:lnR>
                    <a:lnT>
                      <a:noFill/>
                    </a:lnT>
                    <a:lnB>
                      <a:noFill/>
                    </a:lnB>
                  </a:tcPr>
                </a:tc>
              </a:tr>
              <a:tr h="259584">
                <a:tc>
                  <a:txBody>
                    <a:bodyPr/>
                    <a:lstStyle/>
                    <a:p>
                      <a:pPr algn="l" fontAlgn="b"/>
                      <a:endParaRPr lang="de-DE" sz="1050" b="0" i="0" u="none" strike="noStrike">
                        <a:solidFill>
                          <a:srgbClr val="000000"/>
                        </a:solidFill>
                        <a:effectLst/>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50" b="0" i="0" u="none" strike="noStrike">
                        <a:solidFill>
                          <a:srgbClr val="000000"/>
                        </a:solidFill>
                        <a:effectLst/>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50" b="0" i="0" u="none" strike="noStrike">
                        <a:solidFill>
                          <a:srgbClr val="000000"/>
                        </a:solidFill>
                        <a:effectLst/>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50" b="0" i="0" u="none" strike="noStrike">
                        <a:solidFill>
                          <a:srgbClr val="000000"/>
                        </a:solidFill>
                        <a:effectLst/>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50" b="0" i="0" u="none" strike="noStrike">
                        <a:solidFill>
                          <a:srgbClr val="000000"/>
                        </a:solidFill>
                        <a:effectLst/>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50" b="0" i="0" u="none" strike="noStrike">
                        <a:solidFill>
                          <a:srgbClr val="000000"/>
                        </a:solidFill>
                        <a:effectLst/>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50" b="0" i="0" u="none" strike="noStrike">
                        <a:solidFill>
                          <a:srgbClr val="000000"/>
                        </a:solidFill>
                        <a:effectLst/>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de-DE" sz="1050" b="0" i="0" u="none" strike="noStrike" dirty="0">
                        <a:solidFill>
                          <a:srgbClr val="000000"/>
                        </a:solidFill>
                        <a:effectLst/>
                        <a:latin typeface="Arial"/>
                      </a:endParaRPr>
                    </a:p>
                  </a:txBody>
                  <a:tcPr marL="0" marR="0" marT="0" marB="0" anchor="b">
                    <a:lnL>
                      <a:noFill/>
                    </a:lnL>
                    <a:lnR>
                      <a:noFill/>
                    </a:lnR>
                    <a:lnT>
                      <a:noFill/>
                    </a:lnT>
                    <a:lnB>
                      <a:noFill/>
                    </a:lnB>
                  </a:tcPr>
                </a:tc>
              </a:tr>
            </a:tbl>
          </a:graphicData>
        </a:graphic>
      </p:graphicFrame>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3853" y="82295"/>
            <a:ext cx="1440000" cy="1080000"/>
          </a:xfrm>
          <a:prstGeom prst="rect">
            <a:avLst/>
          </a:prstGeom>
          <a:ln>
            <a:noFill/>
          </a:ln>
          <a:effectLst>
            <a:outerShdw blurRad="292100" dist="139700" dir="2700000" algn="tl" rotWithShape="0">
              <a:srgbClr val="333333">
                <a:alpha val="65000"/>
              </a:srgbClr>
            </a:outerShdw>
          </a:effectLst>
        </p:spPr>
      </p:pic>
      <p:sp>
        <p:nvSpPr>
          <p:cNvPr id="2" name="Textfeld 1"/>
          <p:cNvSpPr txBox="1"/>
          <p:nvPr/>
        </p:nvSpPr>
        <p:spPr>
          <a:xfrm>
            <a:off x="166255" y="5704454"/>
            <a:ext cx="8907598" cy="523220"/>
          </a:xfrm>
          <a:prstGeom prst="rect">
            <a:avLst/>
          </a:prstGeom>
          <a:noFill/>
        </p:spPr>
        <p:txBody>
          <a:bodyPr wrap="square" rtlCol="0">
            <a:spAutoFit/>
          </a:bodyPr>
          <a:lstStyle/>
          <a:p>
            <a:r>
              <a:rPr lang="de-DE" sz="1400" i="1" dirty="0" smtClean="0"/>
              <a:t>Alle Standorte werden bis zum 1. Befall mit dieser Krankheit oder dem Zeitpunkt der „abgehenden Blüte“ nicht behandelt. Veitshöchheim wird konsequent nicht behandelt = kein Pflanzenschutz in dieser Monitoringfläche.</a:t>
            </a:r>
            <a:endParaRPr lang="de-DE" sz="1400" i="1" dirty="0"/>
          </a:p>
        </p:txBody>
      </p:sp>
      <p:pic>
        <p:nvPicPr>
          <p:cNvPr id="6" name="Picture 1" descr="C:\DATEIEN\Logos&amp;Bilder\LOGOS\WBR_LOGO.GIF"/>
          <p:cNvPicPr>
            <a:picLocks noChangeAspect="1" noChangeArrowheads="1"/>
          </p:cNvPicPr>
          <p:nvPr/>
        </p:nvPicPr>
        <p:blipFill>
          <a:blip r:embed="rId3"/>
          <a:srcRect/>
          <a:stretch>
            <a:fillRect/>
          </a:stretch>
        </p:blipFill>
        <p:spPr bwMode="auto">
          <a:xfrm>
            <a:off x="8576587" y="5181415"/>
            <a:ext cx="497266" cy="523039"/>
          </a:xfrm>
          <a:prstGeom prst="rect">
            <a:avLst/>
          </a:prstGeom>
          <a:noFill/>
        </p:spPr>
      </p:pic>
    </p:spTree>
    <p:extLst>
      <p:ext uri="{BB962C8B-B14F-4D97-AF65-F5344CB8AC3E}">
        <p14:creationId xmlns:p14="http://schemas.microsoft.com/office/powerpoint/2010/main" val="1359526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p:cNvGraphicFramePr>
            <a:graphicFrameLocks noGrp="1"/>
          </p:cNvGraphicFramePr>
          <p:nvPr>
            <p:extLst>
              <p:ext uri="{D42A27DB-BD31-4B8C-83A1-F6EECF244321}">
                <p14:modId xmlns:p14="http://schemas.microsoft.com/office/powerpoint/2010/main" val="2802764383"/>
              </p:ext>
            </p:extLst>
          </p:nvPr>
        </p:nvGraphicFramePr>
        <p:xfrm>
          <a:off x="108065" y="388937"/>
          <a:ext cx="8969433" cy="5953673"/>
        </p:xfrm>
        <a:graphic>
          <a:graphicData uri="http://schemas.openxmlformats.org/drawingml/2006/chart">
            <c:chart xmlns:c="http://schemas.openxmlformats.org/drawingml/2006/chart" xmlns:r="http://schemas.openxmlformats.org/officeDocument/2006/relationships" r:id="rId2"/>
          </a:graphicData>
        </a:graphic>
      </p:graphicFrame>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1085" y="58190"/>
            <a:ext cx="1440000" cy="108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73514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48" y="556953"/>
            <a:ext cx="8385498" cy="467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1085" y="58190"/>
            <a:ext cx="1440000" cy="1080000"/>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1022" y="5739144"/>
            <a:ext cx="5000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236402" y="5347007"/>
            <a:ext cx="8176078" cy="738664"/>
          </a:xfrm>
          <a:prstGeom prst="rect">
            <a:avLst/>
          </a:prstGeom>
          <a:noFill/>
        </p:spPr>
        <p:txBody>
          <a:bodyPr wrap="square" rtlCol="0">
            <a:spAutoFit/>
          </a:bodyPr>
          <a:lstStyle/>
          <a:p>
            <a:r>
              <a:rPr lang="de-DE" sz="1400" i="1" dirty="0" smtClean="0"/>
              <a:t>Alle Standorte werden bis zum 1. Befall mit dieser Krankheit oder dem Zeitpunkt der „abgehenden Blüte“ nicht behandelt. Veitshöchheim wird konsequent nicht behandelt = kein Pflanzenschutz in dieser Monitoringfläche.</a:t>
            </a:r>
            <a:endParaRPr lang="de-DE" sz="1400" i="1" dirty="0"/>
          </a:p>
        </p:txBody>
      </p:sp>
    </p:spTree>
    <p:extLst>
      <p:ext uri="{BB962C8B-B14F-4D97-AF65-F5344CB8AC3E}">
        <p14:creationId xmlns:p14="http://schemas.microsoft.com/office/powerpoint/2010/main" val="12705791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49" y="432261"/>
            <a:ext cx="8843544" cy="45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9004" y="63673"/>
            <a:ext cx="1440000" cy="945097"/>
          </a:xfrm>
          <a:prstGeom prst="rect">
            <a:avLst/>
          </a:prstGeom>
          <a:ln>
            <a:noFill/>
          </a:ln>
          <a:effectLst>
            <a:outerShdw blurRad="292100" dist="139700" dir="2700000" algn="tl" rotWithShape="0">
              <a:srgbClr val="333333">
                <a:alpha val="65000"/>
              </a:srgbClr>
            </a:outerShdw>
          </a:effectLst>
        </p:spPr>
      </p:pic>
      <p:pic>
        <p:nvPicPr>
          <p:cNvPr id="5" name="Picture 1" descr="C:\DATEIEN\Logos&amp;Bilder\LOGOS\WBR_LOGO.GIF"/>
          <p:cNvPicPr>
            <a:picLocks noChangeAspect="1" noChangeArrowheads="1"/>
          </p:cNvPicPr>
          <p:nvPr/>
        </p:nvPicPr>
        <p:blipFill>
          <a:blip r:embed="rId4"/>
          <a:srcRect/>
          <a:stretch>
            <a:fillRect/>
          </a:stretch>
        </p:blipFill>
        <p:spPr bwMode="auto">
          <a:xfrm>
            <a:off x="8551738" y="5749815"/>
            <a:ext cx="497266" cy="523039"/>
          </a:xfrm>
          <a:prstGeom prst="rect">
            <a:avLst/>
          </a:prstGeom>
          <a:noFill/>
        </p:spPr>
      </p:pic>
    </p:spTree>
    <p:extLst>
      <p:ext uri="{BB962C8B-B14F-4D97-AF65-F5344CB8AC3E}">
        <p14:creationId xmlns:p14="http://schemas.microsoft.com/office/powerpoint/2010/main" val="1658852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Weitere Krankheiten der Rebe</a:t>
            </a:r>
            <a:endParaRPr lang="de-DE" dirty="0"/>
          </a:p>
        </p:txBody>
      </p:sp>
      <p:graphicFrame>
        <p:nvGraphicFramePr>
          <p:cNvPr id="4" name="Diagramm 3"/>
          <p:cNvGraphicFramePr/>
          <p:nvPr>
            <p:extLst>
              <p:ext uri="{D42A27DB-BD31-4B8C-83A1-F6EECF244321}">
                <p14:modId xmlns:p14="http://schemas.microsoft.com/office/powerpoint/2010/main" val="2925909398"/>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feld 2"/>
          <p:cNvSpPr txBox="1"/>
          <p:nvPr/>
        </p:nvSpPr>
        <p:spPr>
          <a:xfrm>
            <a:off x="1055715" y="2959331"/>
            <a:ext cx="6840000" cy="2554545"/>
          </a:xfrm>
          <a:prstGeom prst="rect">
            <a:avLst/>
          </a:prstGeom>
          <a:solidFill>
            <a:schemeClr val="bg1"/>
          </a:solidFill>
        </p:spPr>
        <p:txBody>
          <a:bodyPr wrap="square" rtlCol="0">
            <a:spAutoFit/>
          </a:bodyPr>
          <a:lstStyle/>
          <a:p>
            <a:r>
              <a:rPr lang="de-DE" sz="2000" dirty="0" smtClean="0"/>
              <a:t>In Anlagen, die stärkeren Befall der Ruten mit Phomopsis zeigen, sollten Behandlungen in der </a:t>
            </a:r>
            <a:r>
              <a:rPr lang="de-DE" sz="2000" dirty="0" err="1" smtClean="0"/>
              <a:t>Austriebsphase</a:t>
            </a:r>
            <a:r>
              <a:rPr lang="de-DE" sz="2000" dirty="0" smtClean="0"/>
              <a:t> eingeplant werden. Besonders, wenn mit der Entfaltung des ersten Blattes länger andauernde feuchte oder nasse Bedingungen zu erwarten sind!</a:t>
            </a:r>
          </a:p>
          <a:p>
            <a:endParaRPr lang="de-DE" sz="2000" dirty="0"/>
          </a:p>
          <a:p>
            <a:endParaRPr lang="de-DE" sz="2000" dirty="0" smtClean="0"/>
          </a:p>
          <a:p>
            <a:endParaRPr lang="de-DE" sz="2000" dirty="0"/>
          </a:p>
        </p:txBody>
      </p:sp>
    </p:spTree>
    <p:extLst>
      <p:ext uri="{BB962C8B-B14F-4D97-AF65-F5344CB8AC3E}">
        <p14:creationId xmlns:p14="http://schemas.microsoft.com/office/powerpoint/2010/main" val="6580986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Schwarzholz</a:t>
            </a:r>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83209" y="1737244"/>
            <a:ext cx="5184000" cy="3888000"/>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604791" y="1737244"/>
            <a:ext cx="5184000" cy="3888000"/>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7049" y="100210"/>
            <a:ext cx="1904951" cy="2875746"/>
          </a:xfrm>
          <a:prstGeom prst="rect">
            <a:avLst/>
          </a:prstGeom>
        </p:spPr>
      </p:pic>
    </p:spTree>
    <p:extLst>
      <p:ext uri="{BB962C8B-B14F-4D97-AF65-F5344CB8AC3E}">
        <p14:creationId xmlns:p14="http://schemas.microsoft.com/office/powerpoint/2010/main" val="3094181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Jahresrückblick 2014</a:t>
            </a:r>
            <a:endParaRPr lang="de-DE" dirty="0"/>
          </a:p>
        </p:txBody>
      </p:sp>
      <p:sp>
        <p:nvSpPr>
          <p:cNvPr id="3" name="Inhaltsplatzhalter 2"/>
          <p:cNvSpPr>
            <a:spLocks noGrp="1"/>
          </p:cNvSpPr>
          <p:nvPr>
            <p:ph idx="1"/>
          </p:nvPr>
        </p:nvSpPr>
        <p:spPr>
          <a:xfrm>
            <a:off x="431800" y="1447800"/>
            <a:ext cx="8262938" cy="1348061"/>
          </a:xfrm>
        </p:spPr>
        <p:txBody>
          <a:bodyPr/>
          <a:lstStyle/>
          <a:p>
            <a:r>
              <a:rPr lang="de-DE" b="1" dirty="0" smtClean="0">
                <a:solidFill>
                  <a:srgbClr val="007E2D"/>
                </a:solidFill>
              </a:rPr>
              <a:t>Witterung 2014</a:t>
            </a:r>
          </a:p>
          <a:p>
            <a:r>
              <a:rPr lang="de-DE" dirty="0" smtClean="0"/>
              <a:t>Phänologie 2014</a:t>
            </a:r>
          </a:p>
          <a:p>
            <a:r>
              <a:rPr lang="de-DE" dirty="0" smtClean="0"/>
              <a:t>Monitoring 2014</a:t>
            </a:r>
            <a:endParaRPr lang="de-DE"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Weitere Krankheiten der Rebe</a:t>
            </a:r>
            <a:endParaRPr lang="de-DE" dirty="0"/>
          </a:p>
        </p:txBody>
      </p:sp>
      <p:graphicFrame>
        <p:nvGraphicFramePr>
          <p:cNvPr id="4" name="Diagramm 3"/>
          <p:cNvGraphicFramePr/>
          <p:nvPr>
            <p:extLst>
              <p:ext uri="{D42A27DB-BD31-4B8C-83A1-F6EECF244321}">
                <p14:modId xmlns:p14="http://schemas.microsoft.com/office/powerpoint/2010/main" val="384315604"/>
              </p:ext>
            </p:extLst>
          </p:nvPr>
        </p:nvGraphicFramePr>
        <p:xfrm>
          <a:off x="1413164" y="125731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feld 2"/>
          <p:cNvSpPr txBox="1"/>
          <p:nvPr/>
        </p:nvSpPr>
        <p:spPr>
          <a:xfrm>
            <a:off x="1039091" y="2901141"/>
            <a:ext cx="6840000" cy="2246769"/>
          </a:xfrm>
          <a:prstGeom prst="rect">
            <a:avLst/>
          </a:prstGeom>
          <a:solidFill>
            <a:schemeClr val="bg1"/>
          </a:solidFill>
        </p:spPr>
        <p:txBody>
          <a:bodyPr wrap="square" rtlCol="0">
            <a:spAutoFit/>
          </a:bodyPr>
          <a:lstStyle/>
          <a:p>
            <a:r>
              <a:rPr lang="de-DE" sz="2000" dirty="0"/>
              <a:t>Zwar wurde in Franken in den letzten Jahren vereinzelt Schwarzfäule festgestellt, jedoch meist in Anlagen, die entweder keinen üblichen Pflanzenschutz erhielten, z. B. bei pilzfesten Sorten (Johanniter, Regent) oder in Anlagen, in deren Nähe unbehandelte </a:t>
            </a:r>
            <a:r>
              <a:rPr lang="de-DE" sz="2000" dirty="0" err="1"/>
              <a:t>Drieschen</a:t>
            </a:r>
            <a:r>
              <a:rPr lang="de-DE" sz="2000" dirty="0"/>
              <a:t> für einen hohen Infektionsdruck sorgten. </a:t>
            </a:r>
            <a:endParaRPr lang="de-DE" sz="2000" dirty="0"/>
          </a:p>
        </p:txBody>
      </p:sp>
    </p:spTree>
    <p:extLst>
      <p:ext uri="{BB962C8B-B14F-4D97-AF65-F5344CB8AC3E}">
        <p14:creationId xmlns:p14="http://schemas.microsoft.com/office/powerpoint/2010/main" val="1299773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Schwarzfäule</a:t>
            </a:r>
            <a:endParaRPr lang="de-DE" dirty="0"/>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738255" y="98920"/>
            <a:ext cx="4281055" cy="3882876"/>
          </a:xfrm>
          <a:prstGeom prst="rect">
            <a:avLst/>
          </a:prstGeom>
        </p:spPr>
      </p:pic>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1367445" y="315052"/>
            <a:ext cx="2651760" cy="4681728"/>
          </a:xfrm>
          <a:prstGeom prst="rect">
            <a:avLst/>
          </a:prstGeom>
        </p:spPr>
      </p:pic>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545318" y="4062967"/>
            <a:ext cx="4488871" cy="2144600"/>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4270" y="3981796"/>
            <a:ext cx="3345040" cy="2230027"/>
          </a:xfrm>
          <a:prstGeom prst="rect">
            <a:avLst/>
          </a:prstGeom>
        </p:spPr>
      </p:pic>
      <p:pic>
        <p:nvPicPr>
          <p:cNvPr id="8" name="Grafik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806468" y="3981796"/>
            <a:ext cx="1867802" cy="1598838"/>
          </a:xfrm>
          <a:prstGeom prst="ellipse">
            <a:avLst/>
          </a:prstGeom>
          <a:ln>
            <a:noFill/>
          </a:ln>
          <a:effectLst>
            <a:softEdge rad="112500"/>
          </a:effectLst>
        </p:spPr>
      </p:pic>
    </p:spTree>
    <p:extLst>
      <p:ext uri="{BB962C8B-B14F-4D97-AF65-F5344CB8AC3E}">
        <p14:creationId xmlns:p14="http://schemas.microsoft.com/office/powerpoint/2010/main" val="5318279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Weitere Krankheiten der Rebe</a:t>
            </a:r>
            <a:endParaRPr lang="de-DE" dirty="0"/>
          </a:p>
        </p:txBody>
      </p:sp>
      <p:graphicFrame>
        <p:nvGraphicFramePr>
          <p:cNvPr id="4" name="Diagramm 3"/>
          <p:cNvGraphicFramePr/>
          <p:nvPr>
            <p:extLst>
              <p:ext uri="{D42A27DB-BD31-4B8C-83A1-F6EECF244321}">
                <p14:modId xmlns:p14="http://schemas.microsoft.com/office/powerpoint/2010/main" val="115640501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feld 2"/>
          <p:cNvSpPr txBox="1"/>
          <p:nvPr/>
        </p:nvSpPr>
        <p:spPr>
          <a:xfrm>
            <a:off x="1596044" y="3084022"/>
            <a:ext cx="6840000" cy="707886"/>
          </a:xfrm>
          <a:prstGeom prst="rect">
            <a:avLst/>
          </a:prstGeom>
          <a:noFill/>
        </p:spPr>
        <p:txBody>
          <a:bodyPr wrap="square" rtlCol="0">
            <a:spAutoFit/>
          </a:bodyPr>
          <a:lstStyle/>
          <a:p>
            <a:r>
              <a:rPr lang="de-DE" sz="2000" dirty="0" smtClean="0"/>
              <a:t>Roter Brenner tritt in den letzten Jahren nur sehr vereinzelt auf und bereitet daher derzeit kaum Probleme</a:t>
            </a:r>
            <a:endParaRPr lang="de-DE" sz="2000" dirty="0"/>
          </a:p>
        </p:txBody>
      </p:sp>
    </p:spTree>
    <p:extLst>
      <p:ext uri="{BB962C8B-B14F-4D97-AF65-F5344CB8AC3E}">
        <p14:creationId xmlns:p14="http://schemas.microsoft.com/office/powerpoint/2010/main" val="3608903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Roter Brenner</a:t>
            </a:r>
            <a:endParaRPr lang="de-DE" dirty="0"/>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870" y="1729955"/>
            <a:ext cx="3240000" cy="2188511"/>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63290" y="3401818"/>
            <a:ext cx="3240000" cy="2430001"/>
          </a:xfrm>
          <a:prstGeom prst="rect">
            <a:avLst/>
          </a:prstGeom>
        </p:spPr>
      </p:pic>
      <p:pic>
        <p:nvPicPr>
          <p:cNvPr id="7171" name="Picture 3" descr="K:\W3\1 Krankheiten - Schädlinge - Schädigungen\1 Pilze\Roter Brenner\Nekrosen an jungen Trieb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870" y="4068446"/>
            <a:ext cx="3240000" cy="2168372"/>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3295" y="2996818"/>
            <a:ext cx="2161577" cy="3240000"/>
          </a:xfrm>
          <a:prstGeom prst="rect">
            <a:avLst/>
          </a:prstGeom>
        </p:spPr>
      </p:pic>
      <p:pic>
        <p:nvPicPr>
          <p:cNvPr id="7170"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146" b="97552" l="8320" r="90000"/>
                    </a14:imgEffect>
                  </a14:imgLayer>
                </a14:imgProps>
              </a:ext>
              <a:ext uri="{28A0092B-C50C-407E-A947-70E740481C1C}">
                <a14:useLocalDpi xmlns:a14="http://schemas.microsoft.com/office/drawing/2010/main" val="0"/>
              </a:ext>
            </a:extLst>
          </a:blip>
          <a:srcRect/>
          <a:stretch>
            <a:fillRect/>
          </a:stretch>
        </p:blipFill>
        <p:spPr bwMode="auto">
          <a:xfrm>
            <a:off x="4002959" y="-158951"/>
            <a:ext cx="4129351" cy="309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8393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Weitere Krankheiten der Rebe</a:t>
            </a:r>
            <a:endParaRPr lang="de-DE" dirty="0"/>
          </a:p>
        </p:txBody>
      </p:sp>
      <p:graphicFrame>
        <p:nvGraphicFramePr>
          <p:cNvPr id="4" name="Diagramm 3"/>
          <p:cNvGraphicFramePr/>
          <p:nvPr>
            <p:extLst>
              <p:ext uri="{D42A27DB-BD31-4B8C-83A1-F6EECF244321}">
                <p14:modId xmlns:p14="http://schemas.microsoft.com/office/powerpoint/2010/main" val="468336793"/>
              </p:ext>
            </p:extLst>
          </p:nvPr>
        </p:nvGraphicFramePr>
        <p:xfrm>
          <a:off x="1524000" y="1072341"/>
          <a:ext cx="6096000" cy="5320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feld 2"/>
          <p:cNvSpPr txBox="1"/>
          <p:nvPr/>
        </p:nvSpPr>
        <p:spPr>
          <a:xfrm>
            <a:off x="1346662" y="3316778"/>
            <a:ext cx="6840000" cy="2246769"/>
          </a:xfrm>
          <a:prstGeom prst="rect">
            <a:avLst/>
          </a:prstGeom>
          <a:noFill/>
        </p:spPr>
        <p:txBody>
          <a:bodyPr wrap="square" rtlCol="0">
            <a:spAutoFit/>
          </a:bodyPr>
          <a:lstStyle/>
          <a:p>
            <a:r>
              <a:rPr lang="de-DE" sz="2000" dirty="0" smtClean="0"/>
              <a:t>Die Schwarzholzkrankheit ist im fränkischen Gebiet präsent, zeigte 2014 jedoch keine weitere Ausbreitung. Wichtig ist den Überträger der Krankheit die Windenglasflügelzikade (Hyalesthes obsoletus) in ihrer Aktivitätsphase nicht zu stören, um Flüge auf die Reben zu vermeiden, und die Wirtspflanzen außerhalb dieser Phase zu entfernen.</a:t>
            </a:r>
            <a:endParaRPr lang="de-DE" sz="2000" dirty="0"/>
          </a:p>
        </p:txBody>
      </p:sp>
    </p:spTree>
    <p:extLst>
      <p:ext uri="{BB962C8B-B14F-4D97-AF65-F5344CB8AC3E}">
        <p14:creationId xmlns:p14="http://schemas.microsoft.com/office/powerpoint/2010/main" val="12000150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Schwarzholz / Bois </a:t>
            </a:r>
            <a:r>
              <a:rPr lang="de-DE" dirty="0" err="1" smtClean="0"/>
              <a:t>noir</a:t>
            </a:r>
            <a:endParaRPr lang="de-DE" dirty="0"/>
          </a:p>
        </p:txBody>
      </p:sp>
      <p:pic>
        <p:nvPicPr>
          <p:cNvPr id="8194" name="Picture 2" descr="K:\W3\1 Krankheiten - Schädlinge - Schädigungen\3 Bakterien-Viren-Phytoplasmen\Phytoplasmen\Bois noir Symptome\Scheu Blattvergilbu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456" y="1650341"/>
            <a:ext cx="2622435" cy="1966826"/>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9009" y="244216"/>
            <a:ext cx="2465387" cy="608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K:\W3\1 Krankheiten - Schädlinge - Schädigungen\3 Bakterien-Viren-Phytoplasmen\Phytoplasmen\Bois noir Symptome\Portugieser  Symptome am Blat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2155" y="1650341"/>
            <a:ext cx="1475277" cy="1966149"/>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K:\W3\1 Krankheiten - Schädlinge - Schädigungen\3 Bakterien-Viren-Phytoplasmen\Phytoplasmen\Bois noir Symptome\Portugieser  Blatt und Beeren JV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2155" y="3717408"/>
            <a:ext cx="2622435" cy="195998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K:\W3\1 Krankheiten - Schädlinge - Schädigungen\3 Bakterien-Viren-Phytoplasmen\Phytoplasmen\Bois noir Symptome\Scheu Beeren im Detai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2456" y="3717408"/>
            <a:ext cx="2627247" cy="1970435"/>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K:\W3\1 Krankheiten - Schädlinge - Schädigungen\3 Bakterien-Viren-Phytoplasmen\Phytoplasmen\Bois noir Symptome\Scheu Symptom Holzreif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472247" y="738748"/>
            <a:ext cx="1848573" cy="2878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5164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Weitere Krankheiten der Rebe</a:t>
            </a:r>
            <a:endParaRPr lang="de-DE" dirty="0"/>
          </a:p>
        </p:txBody>
      </p:sp>
      <p:graphicFrame>
        <p:nvGraphicFramePr>
          <p:cNvPr id="4" name="Diagramm 3"/>
          <p:cNvGraphicFramePr/>
          <p:nvPr>
            <p:extLst>
              <p:ext uri="{D42A27DB-BD31-4B8C-83A1-F6EECF244321}">
                <p14:modId xmlns:p14="http://schemas.microsoft.com/office/powerpoint/2010/main" val="3787338750"/>
              </p:ext>
            </p:extLst>
          </p:nvPr>
        </p:nvGraphicFramePr>
        <p:xfrm>
          <a:off x="1524000" y="1072341"/>
          <a:ext cx="6096000" cy="5320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feld 4"/>
          <p:cNvSpPr txBox="1"/>
          <p:nvPr/>
        </p:nvSpPr>
        <p:spPr>
          <a:xfrm>
            <a:off x="756458" y="4854633"/>
            <a:ext cx="6840000" cy="1015663"/>
          </a:xfrm>
          <a:prstGeom prst="rect">
            <a:avLst/>
          </a:prstGeom>
          <a:noFill/>
        </p:spPr>
        <p:txBody>
          <a:bodyPr wrap="square" rtlCol="0">
            <a:spAutoFit/>
          </a:bodyPr>
          <a:lstStyle/>
          <a:p>
            <a:r>
              <a:rPr lang="de-DE" sz="2000" dirty="0" err="1" smtClean="0"/>
              <a:t>Esca</a:t>
            </a:r>
            <a:r>
              <a:rPr lang="de-DE" sz="2000" dirty="0" smtClean="0"/>
              <a:t> und </a:t>
            </a:r>
            <a:r>
              <a:rPr lang="de-DE" sz="2000" dirty="0" err="1" smtClean="0"/>
              <a:t>Eutypiose</a:t>
            </a:r>
            <a:r>
              <a:rPr lang="de-DE" sz="2000" dirty="0" smtClean="0"/>
              <a:t> werden vermehrt in fränkischen Rebflächen beobachtet. Vor allem </a:t>
            </a:r>
            <a:r>
              <a:rPr lang="de-DE" sz="2000" dirty="0" err="1" smtClean="0"/>
              <a:t>Esca</a:t>
            </a:r>
            <a:r>
              <a:rPr lang="de-DE" sz="2000" dirty="0" smtClean="0"/>
              <a:t> macht auch in jüngeren Anlagen Probleme.</a:t>
            </a:r>
            <a:endParaRPr lang="de-DE" sz="2000" dirty="0"/>
          </a:p>
        </p:txBody>
      </p:sp>
    </p:spTree>
    <p:extLst>
      <p:ext uri="{BB962C8B-B14F-4D97-AF65-F5344CB8AC3E}">
        <p14:creationId xmlns:p14="http://schemas.microsoft.com/office/powerpoint/2010/main" val="38749322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Nützlinge und Schädlinge</a:t>
            </a:r>
            <a:endParaRPr lang="de-DE" dirty="0"/>
          </a:p>
        </p:txBody>
      </p:sp>
      <p:graphicFrame>
        <p:nvGraphicFramePr>
          <p:cNvPr id="4" name="Diagramm 3"/>
          <p:cNvGraphicFramePr/>
          <p:nvPr>
            <p:extLst>
              <p:ext uri="{D42A27DB-BD31-4B8C-83A1-F6EECF244321}">
                <p14:modId xmlns:p14="http://schemas.microsoft.com/office/powerpoint/2010/main" val="1994923684"/>
              </p:ext>
            </p:extLst>
          </p:nvPr>
        </p:nvGraphicFramePr>
        <p:xfrm>
          <a:off x="1524000" y="1055715"/>
          <a:ext cx="6096000" cy="5270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76250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p:cNvGraphicFramePr>
            <a:graphicFrameLocks noGrp="1"/>
          </p:cNvGraphicFramePr>
          <p:nvPr>
            <p:extLst>
              <p:ext uri="{D42A27DB-BD31-4B8C-83A1-F6EECF244321}">
                <p14:modId xmlns:p14="http://schemas.microsoft.com/office/powerpoint/2010/main" val="2003167760"/>
              </p:ext>
            </p:extLst>
          </p:nvPr>
        </p:nvGraphicFramePr>
        <p:xfrm>
          <a:off x="66502" y="344113"/>
          <a:ext cx="9059661" cy="59236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60592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Nützlinge und Schädlinge</a:t>
            </a:r>
            <a:endParaRPr lang="de-DE" dirty="0"/>
          </a:p>
        </p:txBody>
      </p:sp>
      <p:graphicFrame>
        <p:nvGraphicFramePr>
          <p:cNvPr id="4" name="Diagramm 3"/>
          <p:cNvGraphicFramePr/>
          <p:nvPr>
            <p:extLst>
              <p:ext uri="{D42A27DB-BD31-4B8C-83A1-F6EECF244321}">
                <p14:modId xmlns:p14="http://schemas.microsoft.com/office/powerpoint/2010/main" val="2888518719"/>
              </p:ext>
            </p:extLst>
          </p:nvPr>
        </p:nvGraphicFramePr>
        <p:xfrm>
          <a:off x="1524000" y="1055715"/>
          <a:ext cx="6096000" cy="5270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feld 2"/>
          <p:cNvSpPr txBox="1"/>
          <p:nvPr/>
        </p:nvSpPr>
        <p:spPr>
          <a:xfrm>
            <a:off x="701964" y="3463636"/>
            <a:ext cx="6840000" cy="1631216"/>
          </a:xfrm>
          <a:prstGeom prst="rect">
            <a:avLst/>
          </a:prstGeom>
          <a:noFill/>
        </p:spPr>
        <p:txBody>
          <a:bodyPr wrap="square" rtlCol="0">
            <a:spAutoFit/>
          </a:bodyPr>
          <a:lstStyle/>
          <a:p>
            <a:r>
              <a:rPr lang="de-DE" sz="2000" dirty="0" smtClean="0"/>
              <a:t>Vor allem Erdraupen waren im Frühjahr 2014 stellenweise in erheblicher Anzahl  unterwegs. Nächtliches Absammeln ist derzeit die effektivste Bekämpfungsmethode. </a:t>
            </a:r>
            <a:br>
              <a:rPr lang="de-DE" sz="2000" dirty="0" smtClean="0"/>
            </a:br>
            <a:r>
              <a:rPr lang="de-DE" sz="2000" dirty="0" smtClean="0"/>
              <a:t>In gefährdeten Anlagen sollten 2015 die Kontrollen mit dem Knospenschwellen wieder aufgenommen werden.</a:t>
            </a:r>
            <a:endParaRPr lang="de-DE" sz="2000" dirty="0"/>
          </a:p>
        </p:txBody>
      </p:sp>
    </p:spTree>
    <p:extLst>
      <p:ext uri="{BB962C8B-B14F-4D97-AF65-F5344CB8AC3E}">
        <p14:creationId xmlns:p14="http://schemas.microsoft.com/office/powerpoint/2010/main" val="1701585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p:cNvGraphicFramePr>
            <a:graphicFrameLocks noGrp="1"/>
          </p:cNvGraphicFramePr>
          <p:nvPr>
            <p:extLst>
              <p:ext uri="{D42A27DB-BD31-4B8C-83A1-F6EECF244321}">
                <p14:modId xmlns:p14="http://schemas.microsoft.com/office/powerpoint/2010/main" val="1266308882"/>
              </p:ext>
            </p:extLst>
          </p:nvPr>
        </p:nvGraphicFramePr>
        <p:xfrm>
          <a:off x="0" y="285923"/>
          <a:ext cx="9059661" cy="59319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03820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Knospenschädlinge</a:t>
            </a:r>
            <a:endParaRPr lang="de-DE" dirty="0"/>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008" y="1088136"/>
            <a:ext cx="3121152" cy="2340864"/>
          </a:xfrm>
          <a:prstGeom prst="rect">
            <a:avLst/>
          </a:prstGeom>
        </p:spPr>
      </p:pic>
      <p:pic>
        <p:nvPicPr>
          <p:cNvPr id="9219" name="Picture 3" descr="K:\whw33\23-Knospenschädlinge\2014 Erdrauben Ertrag aus 0,8 ha Baldauf Ramsth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934700" y="3061303"/>
            <a:ext cx="2685766" cy="303491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K:\W3\_neu eingescannte Bilder zum Einordnen\Erdraupen Schlupsversuch Heiner 2014\DSCN337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8580" y="1088136"/>
            <a:ext cx="2121543" cy="2621492"/>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K:\W3\1 Krankheiten - Schädlinge - Schädigungen\2 Tiere\Dickmaulrüssler\Fraßbild an Knospe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008" y="4189615"/>
            <a:ext cx="3121152" cy="2039612"/>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descr="K:\whw33\Bilder\BILDER\W3-4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0123" y="274926"/>
            <a:ext cx="3034917" cy="2792124"/>
          </a:xfrm>
          <a:prstGeom prst="rect">
            <a:avLst/>
          </a:prstGeom>
          <a:noFill/>
          <a:extLst>
            <a:ext uri="{909E8E84-426E-40DD-AFC4-6F175D3DCCD1}">
              <a14:hiddenFill xmlns:a14="http://schemas.microsoft.com/office/drawing/2010/main">
                <a:solidFill>
                  <a:srgbClr val="FFFFFF"/>
                </a:solidFill>
              </a14:hiddenFill>
            </a:ext>
          </a:extLst>
        </p:spPr>
      </p:pic>
      <p:pic>
        <p:nvPicPr>
          <p:cNvPr id="9227"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5430" y="4189614"/>
            <a:ext cx="1209889" cy="88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13820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Nützlinge und Schädlinge</a:t>
            </a:r>
            <a:endParaRPr lang="de-DE" dirty="0"/>
          </a:p>
        </p:txBody>
      </p:sp>
      <p:graphicFrame>
        <p:nvGraphicFramePr>
          <p:cNvPr id="4" name="Diagramm 3"/>
          <p:cNvGraphicFramePr/>
          <p:nvPr>
            <p:extLst>
              <p:ext uri="{D42A27DB-BD31-4B8C-83A1-F6EECF244321}">
                <p14:modId xmlns:p14="http://schemas.microsoft.com/office/powerpoint/2010/main" val="1409516067"/>
              </p:ext>
            </p:extLst>
          </p:nvPr>
        </p:nvGraphicFramePr>
        <p:xfrm>
          <a:off x="1524000" y="1055715"/>
          <a:ext cx="6096000" cy="5270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feld 2"/>
          <p:cNvSpPr txBox="1"/>
          <p:nvPr/>
        </p:nvSpPr>
        <p:spPr>
          <a:xfrm>
            <a:off x="886691" y="2881745"/>
            <a:ext cx="6840000" cy="1323439"/>
          </a:xfrm>
          <a:prstGeom prst="rect">
            <a:avLst/>
          </a:prstGeom>
          <a:noFill/>
        </p:spPr>
        <p:txBody>
          <a:bodyPr wrap="square" rtlCol="0">
            <a:spAutoFit/>
          </a:bodyPr>
          <a:lstStyle/>
          <a:p>
            <a:r>
              <a:rPr lang="de-DE" sz="2000" dirty="0" smtClean="0"/>
              <a:t>Erste Generation der beiden Traubenwicklerarten wie gewöhnlich in Franken nicht bekämpfungswürdig. In der zweiten Generation deutlich differenziertes Bild, mit lokal sehr hohen </a:t>
            </a:r>
            <a:r>
              <a:rPr lang="de-DE" sz="2000" dirty="0" err="1" smtClean="0"/>
              <a:t>Befallszahlen</a:t>
            </a:r>
            <a:r>
              <a:rPr lang="de-DE" sz="2000" dirty="0" smtClean="0"/>
              <a:t>.</a:t>
            </a:r>
            <a:endParaRPr lang="de-DE" sz="2000" dirty="0"/>
          </a:p>
        </p:txBody>
      </p:sp>
    </p:spTree>
    <p:extLst>
      <p:ext uri="{BB962C8B-B14F-4D97-AF65-F5344CB8AC3E}">
        <p14:creationId xmlns:p14="http://schemas.microsoft.com/office/powerpoint/2010/main" val="3488339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p:cNvGraphicFramePr>
            <a:graphicFrameLocks noGrp="1"/>
          </p:cNvGraphicFramePr>
          <p:nvPr>
            <p:extLst>
              <p:ext uri="{D42A27DB-BD31-4B8C-83A1-F6EECF244321}">
                <p14:modId xmlns:p14="http://schemas.microsoft.com/office/powerpoint/2010/main" val="923331981"/>
              </p:ext>
            </p:extLst>
          </p:nvPr>
        </p:nvGraphicFramePr>
        <p:xfrm>
          <a:off x="66502" y="122555"/>
          <a:ext cx="8986058" cy="58875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29974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p:cNvGraphicFramePr>
            <a:graphicFrameLocks noGrp="1"/>
          </p:cNvGraphicFramePr>
          <p:nvPr>
            <p:extLst>
              <p:ext uri="{D42A27DB-BD31-4B8C-83A1-F6EECF244321}">
                <p14:modId xmlns:p14="http://schemas.microsoft.com/office/powerpoint/2010/main" val="3081249560"/>
              </p:ext>
            </p:extLst>
          </p:nvPr>
        </p:nvGraphicFramePr>
        <p:xfrm>
          <a:off x="108065" y="164118"/>
          <a:ext cx="9035935" cy="581273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feld 1"/>
          <p:cNvSpPr txBox="1"/>
          <p:nvPr/>
        </p:nvSpPr>
        <p:spPr>
          <a:xfrm>
            <a:off x="5153024" y="1219603"/>
            <a:ext cx="3050599" cy="885421"/>
          </a:xfrm>
          <a:prstGeom prst="rect">
            <a:avLst/>
          </a:prstGeom>
          <a:solidFill>
            <a:srgbClr val="C5E282"/>
          </a:solidFill>
        </p:spPr>
        <p:txBody>
          <a:bodyPr wrap="square" r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600" b="1" dirty="0" err="1">
                <a:latin typeface="Arial" panose="020B0604020202020204" pitchFamily="34" charset="0"/>
                <a:cs typeface="Arial" panose="020B0604020202020204" pitchFamily="34" charset="0"/>
              </a:rPr>
              <a:t>Abschlussbonitur</a:t>
            </a:r>
            <a:r>
              <a:rPr lang="de-DE" sz="1600" dirty="0">
                <a:latin typeface="Arial" panose="020B0604020202020204" pitchFamily="34" charset="0"/>
                <a:cs typeface="Arial" panose="020B0604020202020204" pitchFamily="34" charset="0"/>
              </a:rPr>
              <a:t>: 21.8.2014 </a:t>
            </a:r>
            <a:r>
              <a:rPr lang="de-DE" sz="1600" baseline="0" dirty="0">
                <a:latin typeface="Arial" panose="020B0604020202020204" pitchFamily="34" charset="0"/>
                <a:cs typeface="Arial" panose="020B0604020202020204" pitchFamily="34" charset="0"/>
              </a:rPr>
              <a:t> </a:t>
            </a:r>
          </a:p>
          <a:p>
            <a:r>
              <a:rPr lang="de-DE" sz="1600" baseline="0" dirty="0">
                <a:latin typeface="Arial" panose="020B0604020202020204" pitchFamily="34" charset="0"/>
                <a:cs typeface="Arial" panose="020B0604020202020204" pitchFamily="34" charset="0"/>
              </a:rPr>
              <a:t>nach 2 Behandlungen mit B.t</a:t>
            </a:r>
            <a:r>
              <a:rPr lang="de-DE" sz="1600" baseline="0" dirty="0" smtClean="0">
                <a:latin typeface="Arial" panose="020B0604020202020204" pitchFamily="34" charset="0"/>
                <a:cs typeface="Arial" panose="020B0604020202020204" pitchFamily="34" charset="0"/>
              </a:rPr>
              <a:t>.:</a:t>
            </a:r>
            <a:r>
              <a:rPr lang="de-DE" sz="1600" dirty="0" smtClean="0">
                <a:latin typeface="Arial" panose="020B0604020202020204" pitchFamily="34" charset="0"/>
                <a:cs typeface="Arial" panose="020B0604020202020204" pitchFamily="34" charset="0"/>
              </a:rPr>
              <a:t> 16</a:t>
            </a:r>
            <a:r>
              <a:rPr lang="de-DE" sz="1600" baseline="0" dirty="0" smtClean="0">
                <a:latin typeface="Arial" panose="020B0604020202020204" pitchFamily="34" charset="0"/>
                <a:cs typeface="Arial" panose="020B0604020202020204" pitchFamily="34" charset="0"/>
              </a:rPr>
              <a:t> </a:t>
            </a:r>
            <a:r>
              <a:rPr lang="de-DE" sz="1600" baseline="0" dirty="0">
                <a:latin typeface="Arial" panose="020B0604020202020204" pitchFamily="34" charset="0"/>
                <a:cs typeface="Arial" panose="020B0604020202020204" pitchFamily="34" charset="0"/>
              </a:rPr>
              <a:t>Larven auf 300 Trauben</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11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noGrp="1"/>
          </p:cNvGraphicFramePr>
          <p:nvPr>
            <p:extLst>
              <p:ext uri="{D42A27DB-BD31-4B8C-83A1-F6EECF244321}">
                <p14:modId xmlns:p14="http://schemas.microsoft.com/office/powerpoint/2010/main" val="3674881599"/>
              </p:ext>
            </p:extLst>
          </p:nvPr>
        </p:nvGraphicFramePr>
        <p:xfrm>
          <a:off x="99753" y="114243"/>
          <a:ext cx="8952807" cy="59041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089598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noGrp="1"/>
          </p:cNvGraphicFramePr>
          <p:nvPr>
            <p:extLst>
              <p:ext uri="{D42A27DB-BD31-4B8C-83A1-F6EECF244321}">
                <p14:modId xmlns:p14="http://schemas.microsoft.com/office/powerpoint/2010/main" val="4170309548"/>
              </p:ext>
            </p:extLst>
          </p:nvPr>
        </p:nvGraphicFramePr>
        <p:xfrm>
          <a:off x="0" y="147493"/>
          <a:ext cx="9027622" cy="580442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1"/>
          <p:cNvSpPr txBox="1"/>
          <p:nvPr/>
        </p:nvSpPr>
        <p:spPr>
          <a:xfrm>
            <a:off x="4866234" y="1428652"/>
            <a:ext cx="3252013" cy="1091240"/>
          </a:xfrm>
          <a:prstGeom prst="rect">
            <a:avLst/>
          </a:prstGeom>
          <a:solidFill>
            <a:srgbClr val="C5E282"/>
          </a:solidFill>
        </p:spPr>
        <p:txBody>
          <a:bodyPr wrap="square" r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800" b="1" dirty="0" err="1">
                <a:latin typeface="Arial" panose="020B0604020202020204" pitchFamily="34" charset="0"/>
                <a:cs typeface="Arial" panose="020B0604020202020204" pitchFamily="34" charset="0"/>
              </a:rPr>
              <a:t>Abschlussbonitur</a:t>
            </a:r>
            <a:r>
              <a:rPr lang="de-DE" sz="1800" dirty="0">
                <a:latin typeface="Arial" panose="020B0604020202020204" pitchFamily="34" charset="0"/>
                <a:cs typeface="Arial" panose="020B0604020202020204" pitchFamily="34" charset="0"/>
              </a:rPr>
              <a:t>: 21.8.2014 </a:t>
            </a:r>
            <a:r>
              <a:rPr lang="de-DE" sz="1800" baseline="0" dirty="0">
                <a:latin typeface="Arial" panose="020B0604020202020204" pitchFamily="34" charset="0"/>
                <a:cs typeface="Arial" panose="020B0604020202020204" pitchFamily="34" charset="0"/>
              </a:rPr>
              <a:t> </a:t>
            </a:r>
          </a:p>
          <a:p>
            <a:r>
              <a:rPr lang="de-DE" sz="1800" baseline="0" dirty="0">
                <a:latin typeface="Arial" panose="020B0604020202020204" pitchFamily="34" charset="0"/>
                <a:cs typeface="Arial" panose="020B0604020202020204" pitchFamily="34" charset="0"/>
              </a:rPr>
              <a:t>nach 2 Behandlungen mit B.t.        </a:t>
            </a:r>
          </a:p>
          <a:p>
            <a:r>
              <a:rPr lang="de-DE" sz="1800" baseline="0" dirty="0">
                <a:latin typeface="Arial" panose="020B0604020202020204" pitchFamily="34" charset="0"/>
                <a:cs typeface="Arial" panose="020B0604020202020204" pitchFamily="34" charset="0"/>
              </a:rPr>
              <a:t>8 Larven auf 300 Trauben</a:t>
            </a:r>
            <a:endParaRPr lang="de-DE"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98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Traubenwickler</a:t>
            </a:r>
            <a:endParaRPr lang="de-DE" dirty="0"/>
          </a:p>
        </p:txBody>
      </p:sp>
      <p:sp>
        <p:nvSpPr>
          <p:cNvPr id="3" name="Inhaltsplatzhalter 2"/>
          <p:cNvSpPr>
            <a:spLocks noGrp="1"/>
          </p:cNvSpPr>
          <p:nvPr>
            <p:ph idx="1"/>
          </p:nvPr>
        </p:nvSpPr>
        <p:spPr>
          <a:xfrm>
            <a:off x="431800" y="1447800"/>
            <a:ext cx="8262938" cy="1791260"/>
          </a:xfrm>
        </p:spPr>
        <p:txBody>
          <a:bodyPr/>
          <a:lstStyle/>
          <a:p>
            <a:r>
              <a:rPr lang="de-DE" dirty="0" smtClean="0"/>
              <a:t>Meldung der Fallenfänge! (Auch 0!)</a:t>
            </a:r>
          </a:p>
          <a:p>
            <a:r>
              <a:rPr lang="de-DE" dirty="0" err="1" smtClean="0"/>
              <a:t>Eibonitur</a:t>
            </a:r>
            <a:r>
              <a:rPr lang="de-DE" dirty="0" smtClean="0"/>
              <a:t> in Anlagen mit Befallsdruck für Weinbaufax</a:t>
            </a:r>
          </a:p>
          <a:p>
            <a:r>
              <a:rPr lang="de-DE" dirty="0" smtClean="0"/>
              <a:t>Traubenwickler-Prognosemodell</a:t>
            </a:r>
          </a:p>
          <a:p>
            <a:r>
              <a:rPr lang="de-DE" dirty="0" smtClean="0"/>
              <a:t>Pheromon-Verwirrungs-Verfahren (</a:t>
            </a:r>
            <a:r>
              <a:rPr lang="de-DE" dirty="0" err="1" smtClean="0"/>
              <a:t>Suterra</a:t>
            </a:r>
            <a:r>
              <a:rPr lang="de-DE" dirty="0" smtClean="0"/>
              <a:t>)</a:t>
            </a:r>
            <a:endParaRPr lang="de-DE" dirty="0"/>
          </a:p>
        </p:txBody>
      </p:sp>
    </p:spTree>
    <p:extLst>
      <p:ext uri="{BB962C8B-B14F-4D97-AF65-F5344CB8AC3E}">
        <p14:creationId xmlns:p14="http://schemas.microsoft.com/office/powerpoint/2010/main" val="148209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Nützlinge und Schädlinge</a:t>
            </a:r>
            <a:endParaRPr lang="de-DE" dirty="0"/>
          </a:p>
        </p:txBody>
      </p:sp>
      <p:graphicFrame>
        <p:nvGraphicFramePr>
          <p:cNvPr id="4" name="Diagramm 3"/>
          <p:cNvGraphicFramePr/>
          <p:nvPr>
            <p:extLst>
              <p:ext uri="{D42A27DB-BD31-4B8C-83A1-F6EECF244321}">
                <p14:modId xmlns:p14="http://schemas.microsoft.com/office/powerpoint/2010/main" val="3547490381"/>
              </p:ext>
            </p:extLst>
          </p:nvPr>
        </p:nvGraphicFramePr>
        <p:xfrm>
          <a:off x="1524000" y="1055715"/>
          <a:ext cx="6096000" cy="5270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9157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 Essigfäule 2014: Ursachen</a:t>
            </a:r>
            <a:endParaRPr lang="de-DE" dirty="0"/>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135" y="1088136"/>
            <a:ext cx="2747080" cy="2060310"/>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135" y="3224508"/>
            <a:ext cx="2747080" cy="2060310"/>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8217" y="1088136"/>
            <a:ext cx="2747080" cy="2060310"/>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8217" y="3224508"/>
            <a:ext cx="2360816" cy="2052730"/>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9145" y="1088136"/>
            <a:ext cx="2671164" cy="2060310"/>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9145" y="3293395"/>
            <a:ext cx="2671200" cy="1991423"/>
          </a:xfrm>
          <a:prstGeom prst="rect">
            <a:avLst/>
          </a:prstGeom>
        </p:spPr>
      </p:pic>
      <p:sp>
        <p:nvSpPr>
          <p:cNvPr id="9" name="Textfeld 8"/>
          <p:cNvSpPr txBox="1"/>
          <p:nvPr/>
        </p:nvSpPr>
        <p:spPr>
          <a:xfrm>
            <a:off x="606829" y="5619404"/>
            <a:ext cx="6350924" cy="461665"/>
          </a:xfrm>
          <a:prstGeom prst="rect">
            <a:avLst/>
          </a:prstGeom>
          <a:noFill/>
        </p:spPr>
        <p:txBody>
          <a:bodyPr wrap="square" rtlCol="0">
            <a:spAutoFit/>
          </a:bodyPr>
          <a:lstStyle/>
          <a:p>
            <a:r>
              <a:rPr lang="de-DE" dirty="0" smtClean="0"/>
              <a:t>+ hohe Temperaturen sowie hohe Luftfeuchte</a:t>
            </a:r>
            <a:endParaRPr lang="de-DE" dirty="0"/>
          </a:p>
        </p:txBody>
      </p:sp>
    </p:spTree>
    <p:extLst>
      <p:ext uri="{BB962C8B-B14F-4D97-AF65-F5344CB8AC3E}">
        <p14:creationId xmlns:p14="http://schemas.microsoft.com/office/powerpoint/2010/main" val="166358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…Essigfäule 2014</a:t>
            </a:r>
            <a:endParaRPr lang="de-DE" dirty="0"/>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792" y="1256052"/>
            <a:ext cx="1683605" cy="1262703"/>
          </a:xfrm>
          <a:prstGeom prst="rect">
            <a:avLst/>
          </a:prstGeom>
        </p:spPr>
      </p:pic>
      <p:pic>
        <p:nvPicPr>
          <p:cNvPr id="10242" name="Picture 2" descr="K:\whw33\20X_Wespen u Essigfliegen\Essigfliegen\Essigfäule 2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785895" y="1975395"/>
            <a:ext cx="4834162" cy="318377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K:\whw33\20X_Wespen u Essigfliegen\Essigfliegen\Essigfäu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571810" y="1986644"/>
            <a:ext cx="4834162" cy="3161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3822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a:graphicFrameLocks noGrp="1"/>
          </p:cNvGraphicFramePr>
          <p:nvPr>
            <p:extLst>
              <p:ext uri="{D42A27DB-BD31-4B8C-83A1-F6EECF244321}">
                <p14:modId xmlns:p14="http://schemas.microsoft.com/office/powerpoint/2010/main" val="1276917816"/>
              </p:ext>
            </p:extLst>
          </p:nvPr>
        </p:nvGraphicFramePr>
        <p:xfrm>
          <a:off x="0" y="390525"/>
          <a:ext cx="9144000" cy="58190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17144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…(Essig)fäule?</a:t>
            </a:r>
            <a:endParaRPr lang="de-DE" dirty="0"/>
          </a:p>
        </p:txBody>
      </p:sp>
      <p:pic>
        <p:nvPicPr>
          <p:cNvPr id="11266" name="Picture 2" descr="K:\W3\1 Krankheiten - Schädlinge - Schädigungen\2 Tiere\Kirschessigfliege\2 Dros.suzukii-Männchen\Männchen Gesamtaufnahme\Männchen totel III bear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580" y="1180407"/>
            <a:ext cx="1727778" cy="1295573"/>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K:\W3\1 Krankheiten - Schädlinge - Schädigungen\2 Tiere\Kirschessigfliege\7 Schäden\Schaden an Trauben -Freiland\P10208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4467" y="3512437"/>
            <a:ext cx="2975999" cy="2232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K:\W3\1 Krankheiten - Schädlinge - Schädigungen\2 Tiere\Kirschessigfliege\7 Schäden\Schaden an Trauben -Freiland\P10208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4466" y="1180407"/>
            <a:ext cx="2976000" cy="223200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K:\W3\1 Krankheiten - Schädlinge - Schädigungen\2 Tiere\Kirschessigfliege\7 Schäden\Schaden an Trauben -Freiland\P10209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4777" y="1180407"/>
            <a:ext cx="2975999" cy="2232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748986" y="3512436"/>
            <a:ext cx="3781790" cy="2845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90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Bonitur  auf Kirschessigfliegenbefall</a:t>
            </a:r>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07872" y="1655156"/>
            <a:ext cx="4954108" cy="3715581"/>
          </a:xfrm>
          <a:prstGeom prst="rect">
            <a:avLst/>
          </a:prstGeom>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9188" y="1178224"/>
            <a:ext cx="3174975" cy="2115833"/>
          </a:xfrm>
          <a:prstGeom prst="rect">
            <a:avLst/>
          </a:prstGeom>
        </p:spPr>
      </p:pic>
      <p:grpSp>
        <p:nvGrpSpPr>
          <p:cNvPr id="8" name="Gruppieren 7"/>
          <p:cNvGrpSpPr/>
          <p:nvPr/>
        </p:nvGrpSpPr>
        <p:grpSpPr>
          <a:xfrm>
            <a:off x="3341716" y="1165755"/>
            <a:ext cx="2821478" cy="2115832"/>
            <a:chOff x="3341716" y="1165755"/>
            <a:chExt cx="2821478" cy="2115832"/>
          </a:xfrm>
        </p:grpSpPr>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341716" y="1165755"/>
              <a:ext cx="2821478" cy="2115832"/>
            </a:xfrm>
            <a:prstGeom prst="rect">
              <a:avLst/>
            </a:prstGeom>
          </p:spPr>
        </p:pic>
        <p:sp>
          <p:nvSpPr>
            <p:cNvPr id="6" name="Ellipse 5"/>
            <p:cNvSpPr/>
            <p:nvPr/>
          </p:nvSpPr>
          <p:spPr>
            <a:xfrm rot="16200000">
              <a:off x="5270268" y="2319251"/>
              <a:ext cx="357448" cy="457200"/>
            </a:xfrm>
            <a:prstGeom prst="ellipse">
              <a:avLst/>
            </a:prstGeom>
            <a:noFill/>
            <a:ln>
              <a:solidFill>
                <a:srgbClr val="C5E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9" name="Grafik 8"/>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341715" y="3449782"/>
            <a:ext cx="2945188" cy="2216023"/>
          </a:xfrm>
          <a:prstGeom prst="ellipse">
            <a:avLst/>
          </a:prstGeom>
          <a:ln w="63500" cap="rnd">
            <a:solidFill>
              <a:srgbClr val="C5E28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226043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Befalls-Monitoring 2014</a:t>
            </a:r>
            <a:endParaRPr lang="de-DE" dirty="0"/>
          </a:p>
        </p:txBody>
      </p:sp>
      <p:sp>
        <p:nvSpPr>
          <p:cNvPr id="3" name="Inhaltsplatzhalter 2"/>
          <p:cNvSpPr>
            <a:spLocks noGrp="1"/>
          </p:cNvSpPr>
          <p:nvPr>
            <p:ph idx="1"/>
          </p:nvPr>
        </p:nvSpPr>
        <p:spPr>
          <a:xfrm>
            <a:off x="527217" y="1177457"/>
            <a:ext cx="8262938" cy="3570208"/>
          </a:xfrm>
        </p:spPr>
        <p:txBody>
          <a:bodyPr/>
          <a:lstStyle/>
          <a:p>
            <a:r>
              <a:rPr lang="de-DE" dirty="0" smtClean="0"/>
              <a:t>Monitoring auf Befall</a:t>
            </a:r>
          </a:p>
          <a:p>
            <a:pPr marL="626988" lvl="1"/>
            <a:r>
              <a:rPr lang="de-DE" dirty="0" smtClean="0"/>
              <a:t>Beprobung nur im Verdachtsfall</a:t>
            </a:r>
          </a:p>
          <a:p>
            <a:pPr marL="626988" lvl="1"/>
            <a:r>
              <a:rPr lang="de-DE" dirty="0" smtClean="0"/>
              <a:t>Start: 18. August</a:t>
            </a:r>
          </a:p>
          <a:p>
            <a:pPr marL="626988" lvl="1"/>
            <a:r>
              <a:rPr lang="de-DE" dirty="0" smtClean="0"/>
              <a:t>Letzte Probe von Geiztrauben: 18. November</a:t>
            </a:r>
          </a:p>
          <a:p>
            <a:pPr marL="626988" lvl="1"/>
            <a:r>
              <a:rPr lang="de-DE" dirty="0" smtClean="0"/>
              <a:t>Probenzahl: 302</a:t>
            </a:r>
          </a:p>
          <a:p>
            <a:pPr>
              <a:spcBef>
                <a:spcPts val="1200"/>
              </a:spcBef>
            </a:pPr>
            <a:r>
              <a:rPr lang="de-DE" dirty="0" smtClean="0"/>
              <a:t>Probe</a:t>
            </a:r>
          </a:p>
          <a:p>
            <a:pPr marL="626988" lvl="1"/>
            <a:r>
              <a:rPr lang="de-DE" dirty="0" smtClean="0"/>
              <a:t>15 - 20 Traubenteile</a:t>
            </a:r>
          </a:p>
          <a:p>
            <a:pPr marL="626988" lvl="1"/>
            <a:r>
              <a:rPr lang="de-DE" dirty="0" smtClean="0"/>
              <a:t>Untersuchung von 50 Beeren</a:t>
            </a:r>
          </a:p>
          <a:p>
            <a:pPr marL="626988" lvl="1"/>
            <a:r>
              <a:rPr lang="de-DE" dirty="0" smtClean="0"/>
              <a:t>Dauer ca. 1 Stunde/Probe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038" y="3428206"/>
            <a:ext cx="3779837" cy="2846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2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5605671" y="3323645"/>
            <a:ext cx="3212327" cy="747422"/>
          </a:xfrm>
          <a:prstGeom prst="rect">
            <a:avLst/>
          </a:prstGeom>
          <a:solidFill>
            <a:srgbClr val="666633">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r>
              <a:rPr lang="de-DE" dirty="0" smtClean="0">
                <a:solidFill>
                  <a:schemeClr val="tx1"/>
                </a:solidFill>
              </a:rPr>
              <a:t>  Geiztrauben </a:t>
            </a:r>
            <a:endParaRPr lang="de-DE" dirty="0">
              <a:solidFill>
                <a:schemeClr val="tx1"/>
              </a:solidFill>
            </a:endParaRPr>
          </a:p>
        </p:txBody>
      </p:sp>
      <p:graphicFrame>
        <p:nvGraphicFramePr>
          <p:cNvPr id="5" name="Diagramm 4"/>
          <p:cNvGraphicFramePr>
            <a:graphicFrameLocks/>
          </p:cNvGraphicFramePr>
          <p:nvPr>
            <p:extLst>
              <p:ext uri="{D42A27DB-BD31-4B8C-83A1-F6EECF244321}">
                <p14:modId xmlns:p14="http://schemas.microsoft.com/office/powerpoint/2010/main" val="715715916"/>
              </p:ext>
            </p:extLst>
          </p:nvPr>
        </p:nvGraphicFramePr>
        <p:xfrm>
          <a:off x="246492" y="481053"/>
          <a:ext cx="8746435" cy="58124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83064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0731" y="474428"/>
            <a:ext cx="8906593" cy="1169551"/>
          </a:xfrm>
        </p:spPr>
        <p:txBody>
          <a:bodyPr/>
          <a:lstStyle/>
          <a:p>
            <a:r>
              <a:rPr lang="de-DE" dirty="0" smtClean="0">
                <a:solidFill>
                  <a:srgbClr val="006600"/>
                </a:solidFill>
              </a:rPr>
              <a:t>Eiablage </a:t>
            </a:r>
            <a:r>
              <a:rPr lang="de-DE" dirty="0" smtClean="0">
                <a:solidFill>
                  <a:srgbClr val="006600"/>
                </a:solidFill>
              </a:rPr>
              <a:t>der Kirschessigfliege auf diversen Rebsorten</a:t>
            </a:r>
            <a:r>
              <a:rPr lang="de-DE" dirty="0" smtClean="0">
                <a:solidFill>
                  <a:srgbClr val="006600"/>
                </a:solidFill>
              </a:rPr>
              <a:t/>
            </a:r>
            <a:br>
              <a:rPr lang="de-DE" dirty="0" smtClean="0">
                <a:solidFill>
                  <a:srgbClr val="006600"/>
                </a:solidFill>
              </a:rPr>
            </a:br>
            <a:r>
              <a:rPr lang="de-DE" sz="1800" b="0" dirty="0" smtClean="0">
                <a:solidFill>
                  <a:srgbClr val="006600"/>
                </a:solidFill>
              </a:rPr>
              <a:t>Proben aus </a:t>
            </a:r>
            <a:r>
              <a:rPr lang="de-DE" sz="1800" b="0" u="sng" dirty="0">
                <a:solidFill>
                  <a:srgbClr val="006600"/>
                </a:solidFill>
                <a:uFill>
                  <a:solidFill>
                    <a:srgbClr val="FF0000"/>
                  </a:solidFill>
                </a:uFill>
              </a:rPr>
              <a:t>V</a:t>
            </a:r>
            <a:r>
              <a:rPr lang="de-DE" sz="1800" b="0" u="sng" dirty="0" smtClean="0">
                <a:solidFill>
                  <a:srgbClr val="006600"/>
                </a:solidFill>
                <a:uFill>
                  <a:solidFill>
                    <a:srgbClr val="FF0000"/>
                  </a:solidFill>
                </a:uFill>
              </a:rPr>
              <a:t>erdachtsflächen</a:t>
            </a:r>
            <a:endParaRPr lang="de-DE" b="0" u="sng" dirty="0">
              <a:solidFill>
                <a:srgbClr val="006600"/>
              </a:solidFill>
              <a:uFill>
                <a:solidFill>
                  <a:srgbClr val="FF0000"/>
                </a:solidFill>
              </a:uFill>
            </a:endParaRPr>
          </a:p>
        </p:txBody>
      </p:sp>
      <p:graphicFrame>
        <p:nvGraphicFramePr>
          <p:cNvPr id="4" name="Diagramm 3"/>
          <p:cNvGraphicFramePr>
            <a:graphicFrameLocks/>
          </p:cNvGraphicFramePr>
          <p:nvPr>
            <p:extLst>
              <p:ext uri="{D42A27DB-BD31-4B8C-83A1-F6EECF244321}">
                <p14:modId xmlns:p14="http://schemas.microsoft.com/office/powerpoint/2010/main" val="3474375266"/>
              </p:ext>
            </p:extLst>
          </p:nvPr>
        </p:nvGraphicFramePr>
        <p:xfrm>
          <a:off x="151075" y="938255"/>
          <a:ext cx="8619214" cy="53512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937689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Kirschessigfliege </a:t>
            </a:r>
            <a:r>
              <a:rPr lang="de-DE" dirty="0" smtClean="0"/>
              <a:t>Gemarkung </a:t>
            </a:r>
            <a:r>
              <a:rPr lang="de-DE" dirty="0" err="1" smtClean="0"/>
              <a:t>Retzbach</a:t>
            </a:r>
            <a:endParaRPr lang="de-DE" dirty="0"/>
          </a:p>
        </p:txBody>
      </p:sp>
      <p:sp>
        <p:nvSpPr>
          <p:cNvPr id="3" name="Inhaltsplatzhalter 2"/>
          <p:cNvSpPr>
            <a:spLocks noGrp="1"/>
          </p:cNvSpPr>
          <p:nvPr>
            <p:ph idx="1"/>
          </p:nvPr>
        </p:nvSpPr>
        <p:spPr>
          <a:xfrm>
            <a:off x="441076" y="1185408"/>
            <a:ext cx="8262938" cy="466061"/>
          </a:xfrm>
        </p:spPr>
        <p:txBody>
          <a:bodyPr/>
          <a:lstStyle/>
          <a:p>
            <a:endParaRPr lang="de-DE"/>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28625" y="1020655"/>
            <a:ext cx="5581650" cy="5342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rot="19376225">
            <a:off x="1759293" y="3974085"/>
            <a:ext cx="2234612" cy="466061"/>
          </a:xfrm>
          <a:prstGeom prst="rect">
            <a:avLst/>
          </a:prstGeom>
          <a:solidFill>
            <a:srgbClr val="FFFFFF">
              <a:alpha val="36078"/>
            </a:srgbClr>
          </a:solidFill>
        </p:spPr>
        <p:txBody>
          <a:bodyPr wrap="square" lIns="91429" tIns="45715" rIns="91429" bIns="45715" rtlCol="0" anchor="ctr" anchorCtr="0">
            <a:spAutoFit/>
          </a:bodyPr>
          <a:lstStyle/>
          <a:p>
            <a:r>
              <a:rPr lang="de-DE" dirty="0" smtClean="0">
                <a:solidFill>
                  <a:srgbClr val="A50021"/>
                </a:solidFill>
              </a:rPr>
              <a:t>Spätburgunder</a:t>
            </a:r>
            <a:endParaRPr lang="de-DE" dirty="0">
              <a:solidFill>
                <a:srgbClr val="A50021"/>
              </a:solidFill>
            </a:endParaRPr>
          </a:p>
        </p:txBody>
      </p:sp>
      <p:grpSp>
        <p:nvGrpSpPr>
          <p:cNvPr id="6" name="Gruppieren 5"/>
          <p:cNvGrpSpPr/>
          <p:nvPr/>
        </p:nvGrpSpPr>
        <p:grpSpPr>
          <a:xfrm>
            <a:off x="1542925" y="4809056"/>
            <a:ext cx="174034" cy="181660"/>
            <a:chOff x="2757794" y="4050031"/>
            <a:chExt cx="226447" cy="343371"/>
          </a:xfrm>
        </p:grpSpPr>
        <p:sp>
          <p:nvSpPr>
            <p:cNvPr id="7" name="Flussdiagramm: Manuelle Verarbeitung 6"/>
            <p:cNvSpPr/>
            <p:nvPr/>
          </p:nvSpPr>
          <p:spPr>
            <a:xfrm>
              <a:off x="2757794" y="4050031"/>
              <a:ext cx="226447" cy="331936"/>
            </a:xfrm>
            <a:prstGeom prst="flowChartManualOperat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lussdiagramm: Manuelle Verarbeitung 6"/>
            <p:cNvSpPr/>
            <p:nvPr/>
          </p:nvSpPr>
          <p:spPr>
            <a:xfrm>
              <a:off x="2776200" y="4230492"/>
              <a:ext cx="189637" cy="16291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755"/>
                <a:gd name="connsiteX1" fmla="*/ 10000 w 10000"/>
                <a:gd name="connsiteY1" fmla="*/ 0 h 10755"/>
                <a:gd name="connsiteX2" fmla="*/ 9205 w 10000"/>
                <a:gd name="connsiteY2" fmla="*/ 10755 h 10755"/>
                <a:gd name="connsiteX3" fmla="*/ 2000 w 10000"/>
                <a:gd name="connsiteY3" fmla="*/ 10000 h 10755"/>
                <a:gd name="connsiteX4" fmla="*/ 0 w 10000"/>
                <a:gd name="connsiteY4" fmla="*/ 0 h 10755"/>
                <a:gd name="connsiteX0" fmla="*/ 0 w 10000"/>
                <a:gd name="connsiteY0" fmla="*/ 0 h 10755"/>
                <a:gd name="connsiteX1" fmla="*/ 10000 w 10000"/>
                <a:gd name="connsiteY1" fmla="*/ 0 h 10755"/>
                <a:gd name="connsiteX2" fmla="*/ 8803 w 10000"/>
                <a:gd name="connsiteY2" fmla="*/ 10755 h 10755"/>
                <a:gd name="connsiteX3" fmla="*/ 2000 w 10000"/>
                <a:gd name="connsiteY3" fmla="*/ 10000 h 10755"/>
                <a:gd name="connsiteX4" fmla="*/ 0 w 10000"/>
                <a:gd name="connsiteY4" fmla="*/ 0 h 10755"/>
                <a:gd name="connsiteX0" fmla="*/ 0 w 10000"/>
                <a:gd name="connsiteY0" fmla="*/ 0 h 10755"/>
                <a:gd name="connsiteX1" fmla="*/ 10000 w 10000"/>
                <a:gd name="connsiteY1" fmla="*/ 0 h 10755"/>
                <a:gd name="connsiteX2" fmla="*/ 8803 w 10000"/>
                <a:gd name="connsiteY2" fmla="*/ 10755 h 10755"/>
                <a:gd name="connsiteX3" fmla="*/ 995 w 10000"/>
                <a:gd name="connsiteY3" fmla="*/ 10503 h 10755"/>
                <a:gd name="connsiteX4" fmla="*/ 0 w 10000"/>
                <a:gd name="connsiteY4" fmla="*/ 0 h 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755">
                  <a:moveTo>
                    <a:pt x="0" y="0"/>
                  </a:moveTo>
                  <a:lnTo>
                    <a:pt x="10000" y="0"/>
                  </a:lnTo>
                  <a:lnTo>
                    <a:pt x="8803" y="10755"/>
                  </a:lnTo>
                  <a:lnTo>
                    <a:pt x="995" y="10503"/>
                  </a:lnTo>
                  <a:cubicBezTo>
                    <a:pt x="663" y="7002"/>
                    <a:pt x="332" y="3501"/>
                    <a:pt x="0" y="0"/>
                  </a:cubicBez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lussdiagramm: Verbindungsstelle 8"/>
            <p:cNvSpPr/>
            <p:nvPr/>
          </p:nvSpPr>
          <p:spPr>
            <a:xfrm>
              <a:off x="2807970" y="411099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lussdiagramm: Verbindungsstelle 9"/>
            <p:cNvSpPr/>
            <p:nvPr/>
          </p:nvSpPr>
          <p:spPr>
            <a:xfrm>
              <a:off x="2861310" y="411861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lussdiagramm: Verbindungsstelle 10"/>
            <p:cNvSpPr/>
            <p:nvPr/>
          </p:nvSpPr>
          <p:spPr>
            <a:xfrm>
              <a:off x="2960370" y="412623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lussdiagramm: Verbindungsstelle 11"/>
            <p:cNvSpPr/>
            <p:nvPr/>
          </p:nvSpPr>
          <p:spPr>
            <a:xfrm>
              <a:off x="2914650" y="411099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3" name="Textfeld 12"/>
          <p:cNvSpPr txBox="1"/>
          <p:nvPr/>
        </p:nvSpPr>
        <p:spPr>
          <a:xfrm rot="19428578">
            <a:off x="1345486" y="3415478"/>
            <a:ext cx="2181225" cy="461665"/>
          </a:xfrm>
          <a:prstGeom prst="rect">
            <a:avLst/>
          </a:prstGeom>
          <a:solidFill>
            <a:srgbClr val="FFFFFF">
              <a:alpha val="36078"/>
            </a:srgbClr>
          </a:solidFill>
        </p:spPr>
        <p:txBody>
          <a:bodyPr wrap="square" lIns="0" tIns="45715" rIns="0" bIns="45715" rtlCol="0">
            <a:spAutoFit/>
          </a:bodyPr>
          <a:lstStyle/>
          <a:p>
            <a:pPr algn="ctr"/>
            <a:r>
              <a:rPr lang="de-DE" dirty="0" smtClean="0">
                <a:solidFill>
                  <a:srgbClr val="666633"/>
                </a:solidFill>
              </a:rPr>
              <a:t>Grauburgunder</a:t>
            </a:r>
            <a:endParaRPr lang="de-DE" dirty="0">
              <a:solidFill>
                <a:srgbClr val="666633"/>
              </a:solidFill>
            </a:endParaRPr>
          </a:p>
        </p:txBody>
      </p:sp>
      <p:grpSp>
        <p:nvGrpSpPr>
          <p:cNvPr id="14" name="Gruppieren 13"/>
          <p:cNvGrpSpPr/>
          <p:nvPr/>
        </p:nvGrpSpPr>
        <p:grpSpPr>
          <a:xfrm>
            <a:off x="6144008" y="1217243"/>
            <a:ext cx="174034" cy="181660"/>
            <a:chOff x="2757794" y="4050031"/>
            <a:chExt cx="226447" cy="343371"/>
          </a:xfrm>
        </p:grpSpPr>
        <p:sp>
          <p:nvSpPr>
            <p:cNvPr id="15" name="Flussdiagramm: Manuelle Verarbeitung 14"/>
            <p:cNvSpPr/>
            <p:nvPr/>
          </p:nvSpPr>
          <p:spPr>
            <a:xfrm>
              <a:off x="2757794" y="4050031"/>
              <a:ext cx="226447" cy="331936"/>
            </a:xfrm>
            <a:prstGeom prst="flowChartManualOperat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lussdiagramm: Manuelle Verarbeitung 6"/>
            <p:cNvSpPr/>
            <p:nvPr/>
          </p:nvSpPr>
          <p:spPr>
            <a:xfrm>
              <a:off x="2776200" y="4230492"/>
              <a:ext cx="189637" cy="16291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755"/>
                <a:gd name="connsiteX1" fmla="*/ 10000 w 10000"/>
                <a:gd name="connsiteY1" fmla="*/ 0 h 10755"/>
                <a:gd name="connsiteX2" fmla="*/ 9205 w 10000"/>
                <a:gd name="connsiteY2" fmla="*/ 10755 h 10755"/>
                <a:gd name="connsiteX3" fmla="*/ 2000 w 10000"/>
                <a:gd name="connsiteY3" fmla="*/ 10000 h 10755"/>
                <a:gd name="connsiteX4" fmla="*/ 0 w 10000"/>
                <a:gd name="connsiteY4" fmla="*/ 0 h 10755"/>
                <a:gd name="connsiteX0" fmla="*/ 0 w 10000"/>
                <a:gd name="connsiteY0" fmla="*/ 0 h 10755"/>
                <a:gd name="connsiteX1" fmla="*/ 10000 w 10000"/>
                <a:gd name="connsiteY1" fmla="*/ 0 h 10755"/>
                <a:gd name="connsiteX2" fmla="*/ 8803 w 10000"/>
                <a:gd name="connsiteY2" fmla="*/ 10755 h 10755"/>
                <a:gd name="connsiteX3" fmla="*/ 2000 w 10000"/>
                <a:gd name="connsiteY3" fmla="*/ 10000 h 10755"/>
                <a:gd name="connsiteX4" fmla="*/ 0 w 10000"/>
                <a:gd name="connsiteY4" fmla="*/ 0 h 10755"/>
                <a:gd name="connsiteX0" fmla="*/ 0 w 10000"/>
                <a:gd name="connsiteY0" fmla="*/ 0 h 10755"/>
                <a:gd name="connsiteX1" fmla="*/ 10000 w 10000"/>
                <a:gd name="connsiteY1" fmla="*/ 0 h 10755"/>
                <a:gd name="connsiteX2" fmla="*/ 8803 w 10000"/>
                <a:gd name="connsiteY2" fmla="*/ 10755 h 10755"/>
                <a:gd name="connsiteX3" fmla="*/ 995 w 10000"/>
                <a:gd name="connsiteY3" fmla="*/ 10503 h 10755"/>
                <a:gd name="connsiteX4" fmla="*/ 0 w 10000"/>
                <a:gd name="connsiteY4" fmla="*/ 0 h 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755">
                  <a:moveTo>
                    <a:pt x="0" y="0"/>
                  </a:moveTo>
                  <a:lnTo>
                    <a:pt x="10000" y="0"/>
                  </a:lnTo>
                  <a:lnTo>
                    <a:pt x="8803" y="10755"/>
                  </a:lnTo>
                  <a:lnTo>
                    <a:pt x="995" y="10503"/>
                  </a:lnTo>
                  <a:cubicBezTo>
                    <a:pt x="663" y="7002"/>
                    <a:pt x="332" y="3501"/>
                    <a:pt x="0" y="0"/>
                  </a:cubicBez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lussdiagramm: Verbindungsstelle 16"/>
            <p:cNvSpPr/>
            <p:nvPr/>
          </p:nvSpPr>
          <p:spPr>
            <a:xfrm>
              <a:off x="2807970" y="411099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lussdiagramm: Verbindungsstelle 17"/>
            <p:cNvSpPr/>
            <p:nvPr/>
          </p:nvSpPr>
          <p:spPr>
            <a:xfrm>
              <a:off x="2861310" y="411861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lussdiagramm: Verbindungsstelle 18"/>
            <p:cNvSpPr/>
            <p:nvPr/>
          </p:nvSpPr>
          <p:spPr>
            <a:xfrm>
              <a:off x="2960370" y="412623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lussdiagramm: Verbindungsstelle 19"/>
            <p:cNvSpPr/>
            <p:nvPr/>
          </p:nvSpPr>
          <p:spPr>
            <a:xfrm>
              <a:off x="2914650" y="411099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Textfeld 20"/>
          <p:cNvSpPr txBox="1"/>
          <p:nvPr/>
        </p:nvSpPr>
        <p:spPr>
          <a:xfrm>
            <a:off x="6448425" y="1171143"/>
            <a:ext cx="1704975" cy="369332"/>
          </a:xfrm>
          <a:prstGeom prst="rect">
            <a:avLst/>
          </a:prstGeom>
          <a:noFill/>
        </p:spPr>
        <p:txBody>
          <a:bodyPr wrap="square" lIns="91429" tIns="45715" rIns="91429" bIns="45715" rtlCol="0">
            <a:spAutoFit/>
          </a:bodyPr>
          <a:lstStyle/>
          <a:p>
            <a:r>
              <a:rPr lang="de-DE" sz="1800" dirty="0"/>
              <a:t>Fallenstandort</a:t>
            </a:r>
          </a:p>
        </p:txBody>
      </p:sp>
      <p:sp>
        <p:nvSpPr>
          <p:cNvPr id="22" name="Textfeld 21"/>
          <p:cNvSpPr txBox="1"/>
          <p:nvPr/>
        </p:nvSpPr>
        <p:spPr>
          <a:xfrm rot="19428578">
            <a:off x="636543" y="2463275"/>
            <a:ext cx="2181225" cy="461665"/>
          </a:xfrm>
          <a:prstGeom prst="rect">
            <a:avLst/>
          </a:prstGeom>
          <a:solidFill>
            <a:srgbClr val="FFFFFF">
              <a:alpha val="36078"/>
            </a:srgbClr>
          </a:solidFill>
        </p:spPr>
        <p:txBody>
          <a:bodyPr wrap="square" lIns="0" tIns="45715" rIns="0" bIns="45715" rtlCol="0">
            <a:spAutoFit/>
          </a:bodyPr>
          <a:lstStyle/>
          <a:p>
            <a:pPr algn="ctr"/>
            <a:r>
              <a:rPr lang="de-DE" dirty="0" smtClean="0">
                <a:solidFill>
                  <a:srgbClr val="666633"/>
                </a:solidFill>
              </a:rPr>
              <a:t>Silvaner</a:t>
            </a:r>
            <a:endParaRPr lang="de-DE" dirty="0">
              <a:solidFill>
                <a:srgbClr val="666633"/>
              </a:solidFill>
            </a:endParaRPr>
          </a:p>
        </p:txBody>
      </p:sp>
      <p:sp>
        <p:nvSpPr>
          <p:cNvPr id="23" name="Textfeld 22"/>
          <p:cNvSpPr txBox="1"/>
          <p:nvPr/>
        </p:nvSpPr>
        <p:spPr>
          <a:xfrm rot="19376225">
            <a:off x="381520" y="1529576"/>
            <a:ext cx="1843582" cy="461665"/>
          </a:xfrm>
          <a:prstGeom prst="rect">
            <a:avLst/>
          </a:prstGeom>
          <a:solidFill>
            <a:srgbClr val="FFFFFF">
              <a:alpha val="36078"/>
            </a:srgbClr>
          </a:solidFill>
        </p:spPr>
        <p:txBody>
          <a:bodyPr wrap="square" lIns="91429" tIns="45715" rIns="91429" bIns="45715" rtlCol="0">
            <a:spAutoFit/>
          </a:bodyPr>
          <a:lstStyle/>
          <a:p>
            <a:r>
              <a:rPr lang="de-DE" dirty="0" smtClean="0">
                <a:solidFill>
                  <a:srgbClr val="A50021"/>
                </a:solidFill>
              </a:rPr>
              <a:t>Dornfelder</a:t>
            </a:r>
            <a:endParaRPr lang="de-DE" dirty="0">
              <a:solidFill>
                <a:srgbClr val="A50021"/>
              </a:solidFill>
            </a:endParaRPr>
          </a:p>
        </p:txBody>
      </p:sp>
      <p:sp>
        <p:nvSpPr>
          <p:cNvPr id="24" name="Textfeld 23"/>
          <p:cNvSpPr txBox="1"/>
          <p:nvPr/>
        </p:nvSpPr>
        <p:spPr>
          <a:xfrm rot="21373793">
            <a:off x="2733142" y="5287289"/>
            <a:ext cx="1612927" cy="839790"/>
          </a:xfrm>
          <a:prstGeom prst="rect">
            <a:avLst/>
          </a:prstGeom>
          <a:solidFill>
            <a:srgbClr val="FFFFFF">
              <a:alpha val="36078"/>
            </a:srgbClr>
          </a:solidFill>
        </p:spPr>
        <p:txBody>
          <a:bodyPr wrap="square" lIns="0" tIns="45715" rIns="0" bIns="45715" rtlCol="0">
            <a:spAutoFit/>
          </a:bodyPr>
          <a:lstStyle/>
          <a:p>
            <a:pPr algn="ctr"/>
            <a:r>
              <a:rPr lang="de-DE" dirty="0" smtClean="0">
                <a:solidFill>
                  <a:srgbClr val="666633"/>
                </a:solidFill>
              </a:rPr>
              <a:t>Müller-Thurgau</a:t>
            </a:r>
            <a:endParaRPr lang="de-DE" dirty="0">
              <a:solidFill>
                <a:srgbClr val="666633"/>
              </a:solidFill>
            </a:endParaRPr>
          </a:p>
        </p:txBody>
      </p:sp>
    </p:spTree>
    <p:extLst>
      <p:ext uri="{BB962C8B-B14F-4D97-AF65-F5344CB8AC3E}">
        <p14:creationId xmlns:p14="http://schemas.microsoft.com/office/powerpoint/2010/main" val="3745361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Kirschessigfliege </a:t>
            </a:r>
            <a:r>
              <a:rPr lang="de-DE" dirty="0" smtClean="0"/>
              <a:t>Gemarkung </a:t>
            </a:r>
            <a:r>
              <a:rPr lang="de-DE" dirty="0" err="1" smtClean="0"/>
              <a:t>Retzbach</a:t>
            </a:r>
            <a:endParaRPr lang="de-DE" dirty="0"/>
          </a:p>
        </p:txBody>
      </p:sp>
      <p:sp>
        <p:nvSpPr>
          <p:cNvPr id="3" name="Inhaltsplatzhalter 2"/>
          <p:cNvSpPr>
            <a:spLocks noGrp="1"/>
          </p:cNvSpPr>
          <p:nvPr>
            <p:ph idx="1"/>
          </p:nvPr>
        </p:nvSpPr>
        <p:spPr>
          <a:xfrm>
            <a:off x="441076" y="1185408"/>
            <a:ext cx="8262938" cy="466061"/>
          </a:xfrm>
        </p:spPr>
        <p:txBody>
          <a:bodyPr/>
          <a:lstStyle/>
          <a:p>
            <a:endParaRPr lang="de-DE"/>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28625" y="1020655"/>
            <a:ext cx="5581650" cy="5342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rot="19376225">
            <a:off x="1759293" y="3974085"/>
            <a:ext cx="2234612" cy="466061"/>
          </a:xfrm>
          <a:prstGeom prst="rect">
            <a:avLst/>
          </a:prstGeom>
          <a:solidFill>
            <a:srgbClr val="FFFFFF">
              <a:alpha val="36078"/>
            </a:srgbClr>
          </a:solidFill>
        </p:spPr>
        <p:txBody>
          <a:bodyPr wrap="square" lIns="91429" tIns="45715" rIns="91429" bIns="45715" rtlCol="0" anchor="ctr" anchorCtr="0">
            <a:spAutoFit/>
          </a:bodyPr>
          <a:lstStyle/>
          <a:p>
            <a:r>
              <a:rPr lang="de-DE" dirty="0" smtClean="0">
                <a:solidFill>
                  <a:srgbClr val="A50021"/>
                </a:solidFill>
              </a:rPr>
              <a:t>Spätburgunder</a:t>
            </a:r>
            <a:endParaRPr lang="de-DE" dirty="0">
              <a:solidFill>
                <a:srgbClr val="A50021"/>
              </a:solidFill>
            </a:endParaRPr>
          </a:p>
        </p:txBody>
      </p:sp>
      <p:grpSp>
        <p:nvGrpSpPr>
          <p:cNvPr id="6" name="Gruppieren 5"/>
          <p:cNvGrpSpPr/>
          <p:nvPr/>
        </p:nvGrpSpPr>
        <p:grpSpPr>
          <a:xfrm>
            <a:off x="1542925" y="4809056"/>
            <a:ext cx="174034" cy="181660"/>
            <a:chOff x="2757794" y="4050031"/>
            <a:chExt cx="226447" cy="343371"/>
          </a:xfrm>
        </p:grpSpPr>
        <p:sp>
          <p:nvSpPr>
            <p:cNvPr id="7" name="Flussdiagramm: Manuelle Verarbeitung 6"/>
            <p:cNvSpPr/>
            <p:nvPr/>
          </p:nvSpPr>
          <p:spPr>
            <a:xfrm>
              <a:off x="2757794" y="4050031"/>
              <a:ext cx="226447" cy="331936"/>
            </a:xfrm>
            <a:prstGeom prst="flowChartManualOperat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lussdiagramm: Manuelle Verarbeitung 6"/>
            <p:cNvSpPr/>
            <p:nvPr/>
          </p:nvSpPr>
          <p:spPr>
            <a:xfrm>
              <a:off x="2776200" y="4230492"/>
              <a:ext cx="189637" cy="16291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755"/>
                <a:gd name="connsiteX1" fmla="*/ 10000 w 10000"/>
                <a:gd name="connsiteY1" fmla="*/ 0 h 10755"/>
                <a:gd name="connsiteX2" fmla="*/ 9205 w 10000"/>
                <a:gd name="connsiteY2" fmla="*/ 10755 h 10755"/>
                <a:gd name="connsiteX3" fmla="*/ 2000 w 10000"/>
                <a:gd name="connsiteY3" fmla="*/ 10000 h 10755"/>
                <a:gd name="connsiteX4" fmla="*/ 0 w 10000"/>
                <a:gd name="connsiteY4" fmla="*/ 0 h 10755"/>
                <a:gd name="connsiteX0" fmla="*/ 0 w 10000"/>
                <a:gd name="connsiteY0" fmla="*/ 0 h 10755"/>
                <a:gd name="connsiteX1" fmla="*/ 10000 w 10000"/>
                <a:gd name="connsiteY1" fmla="*/ 0 h 10755"/>
                <a:gd name="connsiteX2" fmla="*/ 8803 w 10000"/>
                <a:gd name="connsiteY2" fmla="*/ 10755 h 10755"/>
                <a:gd name="connsiteX3" fmla="*/ 2000 w 10000"/>
                <a:gd name="connsiteY3" fmla="*/ 10000 h 10755"/>
                <a:gd name="connsiteX4" fmla="*/ 0 w 10000"/>
                <a:gd name="connsiteY4" fmla="*/ 0 h 10755"/>
                <a:gd name="connsiteX0" fmla="*/ 0 w 10000"/>
                <a:gd name="connsiteY0" fmla="*/ 0 h 10755"/>
                <a:gd name="connsiteX1" fmla="*/ 10000 w 10000"/>
                <a:gd name="connsiteY1" fmla="*/ 0 h 10755"/>
                <a:gd name="connsiteX2" fmla="*/ 8803 w 10000"/>
                <a:gd name="connsiteY2" fmla="*/ 10755 h 10755"/>
                <a:gd name="connsiteX3" fmla="*/ 995 w 10000"/>
                <a:gd name="connsiteY3" fmla="*/ 10503 h 10755"/>
                <a:gd name="connsiteX4" fmla="*/ 0 w 10000"/>
                <a:gd name="connsiteY4" fmla="*/ 0 h 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755">
                  <a:moveTo>
                    <a:pt x="0" y="0"/>
                  </a:moveTo>
                  <a:lnTo>
                    <a:pt x="10000" y="0"/>
                  </a:lnTo>
                  <a:lnTo>
                    <a:pt x="8803" y="10755"/>
                  </a:lnTo>
                  <a:lnTo>
                    <a:pt x="995" y="10503"/>
                  </a:lnTo>
                  <a:cubicBezTo>
                    <a:pt x="663" y="7002"/>
                    <a:pt x="332" y="3501"/>
                    <a:pt x="0" y="0"/>
                  </a:cubicBez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lussdiagramm: Verbindungsstelle 8"/>
            <p:cNvSpPr/>
            <p:nvPr/>
          </p:nvSpPr>
          <p:spPr>
            <a:xfrm>
              <a:off x="2807970" y="411099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lussdiagramm: Verbindungsstelle 9"/>
            <p:cNvSpPr/>
            <p:nvPr/>
          </p:nvSpPr>
          <p:spPr>
            <a:xfrm>
              <a:off x="2861310" y="411861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lussdiagramm: Verbindungsstelle 10"/>
            <p:cNvSpPr/>
            <p:nvPr/>
          </p:nvSpPr>
          <p:spPr>
            <a:xfrm>
              <a:off x="2960370" y="412623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lussdiagramm: Verbindungsstelle 11"/>
            <p:cNvSpPr/>
            <p:nvPr/>
          </p:nvSpPr>
          <p:spPr>
            <a:xfrm>
              <a:off x="2914650" y="411099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3" name="Textfeld 12"/>
          <p:cNvSpPr txBox="1"/>
          <p:nvPr/>
        </p:nvSpPr>
        <p:spPr>
          <a:xfrm rot="19428578">
            <a:off x="1345486" y="3415478"/>
            <a:ext cx="2181225" cy="461665"/>
          </a:xfrm>
          <a:prstGeom prst="rect">
            <a:avLst/>
          </a:prstGeom>
          <a:solidFill>
            <a:srgbClr val="FFFFFF">
              <a:alpha val="36078"/>
            </a:srgbClr>
          </a:solidFill>
        </p:spPr>
        <p:txBody>
          <a:bodyPr wrap="square" lIns="0" tIns="45715" rIns="0" bIns="45715" rtlCol="0">
            <a:spAutoFit/>
          </a:bodyPr>
          <a:lstStyle/>
          <a:p>
            <a:pPr algn="ctr"/>
            <a:r>
              <a:rPr lang="de-DE" dirty="0" smtClean="0">
                <a:solidFill>
                  <a:srgbClr val="666633"/>
                </a:solidFill>
              </a:rPr>
              <a:t>Grauburgunder</a:t>
            </a:r>
            <a:endParaRPr lang="de-DE" dirty="0">
              <a:solidFill>
                <a:srgbClr val="666633"/>
              </a:solidFill>
            </a:endParaRPr>
          </a:p>
        </p:txBody>
      </p:sp>
      <p:grpSp>
        <p:nvGrpSpPr>
          <p:cNvPr id="14" name="Gruppieren 13"/>
          <p:cNvGrpSpPr/>
          <p:nvPr/>
        </p:nvGrpSpPr>
        <p:grpSpPr>
          <a:xfrm>
            <a:off x="6144008" y="1217243"/>
            <a:ext cx="174034" cy="181660"/>
            <a:chOff x="2757794" y="4050031"/>
            <a:chExt cx="226447" cy="343371"/>
          </a:xfrm>
        </p:grpSpPr>
        <p:sp>
          <p:nvSpPr>
            <p:cNvPr id="15" name="Flussdiagramm: Manuelle Verarbeitung 14"/>
            <p:cNvSpPr/>
            <p:nvPr/>
          </p:nvSpPr>
          <p:spPr>
            <a:xfrm>
              <a:off x="2757794" y="4050031"/>
              <a:ext cx="226447" cy="331936"/>
            </a:xfrm>
            <a:prstGeom prst="flowChartManualOperat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lussdiagramm: Manuelle Verarbeitung 6"/>
            <p:cNvSpPr/>
            <p:nvPr/>
          </p:nvSpPr>
          <p:spPr>
            <a:xfrm>
              <a:off x="2776200" y="4230492"/>
              <a:ext cx="189637" cy="16291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755"/>
                <a:gd name="connsiteX1" fmla="*/ 10000 w 10000"/>
                <a:gd name="connsiteY1" fmla="*/ 0 h 10755"/>
                <a:gd name="connsiteX2" fmla="*/ 9205 w 10000"/>
                <a:gd name="connsiteY2" fmla="*/ 10755 h 10755"/>
                <a:gd name="connsiteX3" fmla="*/ 2000 w 10000"/>
                <a:gd name="connsiteY3" fmla="*/ 10000 h 10755"/>
                <a:gd name="connsiteX4" fmla="*/ 0 w 10000"/>
                <a:gd name="connsiteY4" fmla="*/ 0 h 10755"/>
                <a:gd name="connsiteX0" fmla="*/ 0 w 10000"/>
                <a:gd name="connsiteY0" fmla="*/ 0 h 10755"/>
                <a:gd name="connsiteX1" fmla="*/ 10000 w 10000"/>
                <a:gd name="connsiteY1" fmla="*/ 0 h 10755"/>
                <a:gd name="connsiteX2" fmla="*/ 8803 w 10000"/>
                <a:gd name="connsiteY2" fmla="*/ 10755 h 10755"/>
                <a:gd name="connsiteX3" fmla="*/ 2000 w 10000"/>
                <a:gd name="connsiteY3" fmla="*/ 10000 h 10755"/>
                <a:gd name="connsiteX4" fmla="*/ 0 w 10000"/>
                <a:gd name="connsiteY4" fmla="*/ 0 h 10755"/>
                <a:gd name="connsiteX0" fmla="*/ 0 w 10000"/>
                <a:gd name="connsiteY0" fmla="*/ 0 h 10755"/>
                <a:gd name="connsiteX1" fmla="*/ 10000 w 10000"/>
                <a:gd name="connsiteY1" fmla="*/ 0 h 10755"/>
                <a:gd name="connsiteX2" fmla="*/ 8803 w 10000"/>
                <a:gd name="connsiteY2" fmla="*/ 10755 h 10755"/>
                <a:gd name="connsiteX3" fmla="*/ 995 w 10000"/>
                <a:gd name="connsiteY3" fmla="*/ 10503 h 10755"/>
                <a:gd name="connsiteX4" fmla="*/ 0 w 10000"/>
                <a:gd name="connsiteY4" fmla="*/ 0 h 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755">
                  <a:moveTo>
                    <a:pt x="0" y="0"/>
                  </a:moveTo>
                  <a:lnTo>
                    <a:pt x="10000" y="0"/>
                  </a:lnTo>
                  <a:lnTo>
                    <a:pt x="8803" y="10755"/>
                  </a:lnTo>
                  <a:lnTo>
                    <a:pt x="995" y="10503"/>
                  </a:lnTo>
                  <a:cubicBezTo>
                    <a:pt x="663" y="7002"/>
                    <a:pt x="332" y="3501"/>
                    <a:pt x="0" y="0"/>
                  </a:cubicBez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lussdiagramm: Verbindungsstelle 16"/>
            <p:cNvSpPr/>
            <p:nvPr/>
          </p:nvSpPr>
          <p:spPr>
            <a:xfrm>
              <a:off x="2807970" y="411099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lussdiagramm: Verbindungsstelle 17"/>
            <p:cNvSpPr/>
            <p:nvPr/>
          </p:nvSpPr>
          <p:spPr>
            <a:xfrm>
              <a:off x="2861310" y="411861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lussdiagramm: Verbindungsstelle 18"/>
            <p:cNvSpPr/>
            <p:nvPr/>
          </p:nvSpPr>
          <p:spPr>
            <a:xfrm>
              <a:off x="2960370" y="412623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lussdiagramm: Verbindungsstelle 19"/>
            <p:cNvSpPr/>
            <p:nvPr/>
          </p:nvSpPr>
          <p:spPr>
            <a:xfrm>
              <a:off x="2914650" y="411099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Textfeld 20"/>
          <p:cNvSpPr txBox="1"/>
          <p:nvPr/>
        </p:nvSpPr>
        <p:spPr>
          <a:xfrm>
            <a:off x="6448425" y="1171143"/>
            <a:ext cx="1704975" cy="369332"/>
          </a:xfrm>
          <a:prstGeom prst="rect">
            <a:avLst/>
          </a:prstGeom>
          <a:noFill/>
        </p:spPr>
        <p:txBody>
          <a:bodyPr wrap="square" lIns="91429" tIns="45715" rIns="91429" bIns="45715" rtlCol="0">
            <a:spAutoFit/>
          </a:bodyPr>
          <a:lstStyle/>
          <a:p>
            <a:r>
              <a:rPr lang="de-DE" sz="1800" dirty="0"/>
              <a:t>Fallenstandort</a:t>
            </a:r>
          </a:p>
        </p:txBody>
      </p:sp>
      <p:sp>
        <p:nvSpPr>
          <p:cNvPr id="22" name="Textfeld 21"/>
          <p:cNvSpPr txBox="1"/>
          <p:nvPr/>
        </p:nvSpPr>
        <p:spPr>
          <a:xfrm rot="19428578">
            <a:off x="636543" y="2463275"/>
            <a:ext cx="2181225" cy="461665"/>
          </a:xfrm>
          <a:prstGeom prst="rect">
            <a:avLst/>
          </a:prstGeom>
          <a:solidFill>
            <a:srgbClr val="FFFFFF">
              <a:alpha val="36078"/>
            </a:srgbClr>
          </a:solidFill>
        </p:spPr>
        <p:txBody>
          <a:bodyPr wrap="square" lIns="0" tIns="45715" rIns="0" bIns="45715" rtlCol="0">
            <a:spAutoFit/>
          </a:bodyPr>
          <a:lstStyle/>
          <a:p>
            <a:pPr algn="ctr"/>
            <a:r>
              <a:rPr lang="de-DE" dirty="0" smtClean="0">
                <a:solidFill>
                  <a:srgbClr val="666633"/>
                </a:solidFill>
              </a:rPr>
              <a:t>Silvaner</a:t>
            </a:r>
            <a:endParaRPr lang="de-DE" dirty="0">
              <a:solidFill>
                <a:srgbClr val="666633"/>
              </a:solidFill>
            </a:endParaRPr>
          </a:p>
        </p:txBody>
      </p:sp>
      <p:sp>
        <p:nvSpPr>
          <p:cNvPr id="23" name="Textfeld 22"/>
          <p:cNvSpPr txBox="1"/>
          <p:nvPr/>
        </p:nvSpPr>
        <p:spPr>
          <a:xfrm rot="19376225">
            <a:off x="381520" y="1529576"/>
            <a:ext cx="1843582" cy="461665"/>
          </a:xfrm>
          <a:prstGeom prst="rect">
            <a:avLst/>
          </a:prstGeom>
          <a:solidFill>
            <a:srgbClr val="FFFFFF">
              <a:alpha val="36078"/>
            </a:srgbClr>
          </a:solidFill>
        </p:spPr>
        <p:txBody>
          <a:bodyPr wrap="square" lIns="91429" tIns="45715" rIns="91429" bIns="45715" rtlCol="0">
            <a:spAutoFit/>
          </a:bodyPr>
          <a:lstStyle/>
          <a:p>
            <a:r>
              <a:rPr lang="de-DE" dirty="0" smtClean="0">
                <a:solidFill>
                  <a:srgbClr val="A50021"/>
                </a:solidFill>
              </a:rPr>
              <a:t>Dornfelder</a:t>
            </a:r>
            <a:endParaRPr lang="de-DE" dirty="0">
              <a:solidFill>
                <a:srgbClr val="A50021"/>
              </a:solidFill>
            </a:endParaRPr>
          </a:p>
        </p:txBody>
      </p:sp>
      <p:sp>
        <p:nvSpPr>
          <p:cNvPr id="24" name="Textfeld 23"/>
          <p:cNvSpPr txBox="1"/>
          <p:nvPr/>
        </p:nvSpPr>
        <p:spPr>
          <a:xfrm rot="21373793">
            <a:off x="2733142" y="5287289"/>
            <a:ext cx="1612927" cy="839790"/>
          </a:xfrm>
          <a:prstGeom prst="rect">
            <a:avLst/>
          </a:prstGeom>
          <a:solidFill>
            <a:srgbClr val="FFFFFF">
              <a:alpha val="36078"/>
            </a:srgbClr>
          </a:solidFill>
        </p:spPr>
        <p:txBody>
          <a:bodyPr wrap="square" lIns="0" tIns="45715" rIns="0" bIns="45715" rtlCol="0">
            <a:spAutoFit/>
          </a:bodyPr>
          <a:lstStyle/>
          <a:p>
            <a:pPr algn="ctr"/>
            <a:r>
              <a:rPr lang="de-DE" dirty="0" smtClean="0">
                <a:solidFill>
                  <a:srgbClr val="666633"/>
                </a:solidFill>
              </a:rPr>
              <a:t>Müller-Thurgau</a:t>
            </a:r>
            <a:endParaRPr lang="de-DE" dirty="0">
              <a:solidFill>
                <a:srgbClr val="666633"/>
              </a:solidFill>
            </a:endParaRPr>
          </a:p>
        </p:txBody>
      </p:sp>
      <p:graphicFrame>
        <p:nvGraphicFramePr>
          <p:cNvPr id="26" name="Diagramm 25"/>
          <p:cNvGraphicFramePr>
            <a:graphicFrameLocks noGrp="1"/>
          </p:cNvGraphicFramePr>
          <p:nvPr>
            <p:extLst>
              <p:ext uri="{D42A27DB-BD31-4B8C-83A1-F6EECF244321}">
                <p14:modId xmlns:p14="http://schemas.microsoft.com/office/powerpoint/2010/main" val="1527153445"/>
              </p:ext>
            </p:extLst>
          </p:nvPr>
        </p:nvGraphicFramePr>
        <p:xfrm>
          <a:off x="2707565" y="480440"/>
          <a:ext cx="6395704" cy="41851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iagramm 28"/>
          <p:cNvGraphicFramePr>
            <a:graphicFrameLocks noGrp="1"/>
          </p:cNvGraphicFramePr>
          <p:nvPr>
            <p:extLst>
              <p:ext uri="{D42A27DB-BD31-4B8C-83A1-F6EECF244321}">
                <p14:modId xmlns:p14="http://schemas.microsoft.com/office/powerpoint/2010/main" val="3706525076"/>
              </p:ext>
            </p:extLst>
          </p:nvPr>
        </p:nvGraphicFramePr>
        <p:xfrm>
          <a:off x="2707277" y="3564719"/>
          <a:ext cx="6411560" cy="2765806"/>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feld 3"/>
          <p:cNvSpPr txBox="1"/>
          <p:nvPr/>
        </p:nvSpPr>
        <p:spPr>
          <a:xfrm>
            <a:off x="2707277" y="5986054"/>
            <a:ext cx="445574" cy="369332"/>
          </a:xfrm>
          <a:prstGeom prst="rect">
            <a:avLst/>
          </a:prstGeom>
          <a:noFill/>
        </p:spPr>
        <p:txBody>
          <a:bodyPr wrap="square" lIns="0" tIns="0" rIns="0" bIns="0" rtlCol="0">
            <a:spAutoFit/>
          </a:bodyPr>
          <a:lstStyle/>
          <a:p>
            <a:r>
              <a:rPr lang="de-DE" sz="800" b="1" dirty="0" smtClean="0"/>
              <a:t>Tage Kontroll-abstand</a:t>
            </a:r>
            <a:endParaRPr lang="de-DE" sz="800" b="1" dirty="0"/>
          </a:p>
        </p:txBody>
      </p:sp>
    </p:spTree>
    <p:extLst>
      <p:ext uri="{BB962C8B-B14F-4D97-AF65-F5344CB8AC3E}">
        <p14:creationId xmlns:p14="http://schemas.microsoft.com/office/powerpoint/2010/main" val="259304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Graphic spid="29"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Eiablage Gemarkung </a:t>
            </a:r>
            <a:r>
              <a:rPr lang="de-DE" dirty="0" err="1" smtClean="0"/>
              <a:t>Retzbach</a:t>
            </a:r>
            <a:endParaRPr lang="de-DE"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93" b="1550"/>
          <a:stretch/>
        </p:blipFill>
        <p:spPr bwMode="auto">
          <a:xfrm>
            <a:off x="428625" y="1020655"/>
            <a:ext cx="5581650" cy="5342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rot="19376225">
            <a:off x="1759293" y="3974085"/>
            <a:ext cx="2234612" cy="466061"/>
          </a:xfrm>
          <a:prstGeom prst="rect">
            <a:avLst/>
          </a:prstGeom>
          <a:solidFill>
            <a:srgbClr val="FFFFFF">
              <a:alpha val="36078"/>
            </a:srgbClr>
          </a:solidFill>
        </p:spPr>
        <p:txBody>
          <a:bodyPr wrap="square" lIns="91429" tIns="45715" rIns="91429" bIns="45715" rtlCol="0" anchor="ctr" anchorCtr="0">
            <a:spAutoFit/>
          </a:bodyPr>
          <a:lstStyle/>
          <a:p>
            <a:r>
              <a:rPr lang="de-DE" dirty="0" smtClean="0">
                <a:solidFill>
                  <a:srgbClr val="A50021"/>
                </a:solidFill>
              </a:rPr>
              <a:t>Spätburgunder</a:t>
            </a:r>
            <a:endParaRPr lang="de-DE" dirty="0">
              <a:solidFill>
                <a:srgbClr val="A50021"/>
              </a:solidFill>
            </a:endParaRPr>
          </a:p>
        </p:txBody>
      </p:sp>
      <p:grpSp>
        <p:nvGrpSpPr>
          <p:cNvPr id="6" name="Gruppieren 5"/>
          <p:cNvGrpSpPr/>
          <p:nvPr/>
        </p:nvGrpSpPr>
        <p:grpSpPr>
          <a:xfrm>
            <a:off x="1542925" y="4809056"/>
            <a:ext cx="174034" cy="181660"/>
            <a:chOff x="2757794" y="4050031"/>
            <a:chExt cx="226447" cy="343371"/>
          </a:xfrm>
        </p:grpSpPr>
        <p:sp>
          <p:nvSpPr>
            <p:cNvPr id="7" name="Flussdiagramm: Manuelle Verarbeitung 6"/>
            <p:cNvSpPr/>
            <p:nvPr/>
          </p:nvSpPr>
          <p:spPr>
            <a:xfrm>
              <a:off x="2757794" y="4050031"/>
              <a:ext cx="226447" cy="331936"/>
            </a:xfrm>
            <a:prstGeom prst="flowChartManualOperat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lussdiagramm: Manuelle Verarbeitung 6"/>
            <p:cNvSpPr/>
            <p:nvPr/>
          </p:nvSpPr>
          <p:spPr>
            <a:xfrm>
              <a:off x="2776200" y="4230492"/>
              <a:ext cx="189637" cy="16291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755"/>
                <a:gd name="connsiteX1" fmla="*/ 10000 w 10000"/>
                <a:gd name="connsiteY1" fmla="*/ 0 h 10755"/>
                <a:gd name="connsiteX2" fmla="*/ 9205 w 10000"/>
                <a:gd name="connsiteY2" fmla="*/ 10755 h 10755"/>
                <a:gd name="connsiteX3" fmla="*/ 2000 w 10000"/>
                <a:gd name="connsiteY3" fmla="*/ 10000 h 10755"/>
                <a:gd name="connsiteX4" fmla="*/ 0 w 10000"/>
                <a:gd name="connsiteY4" fmla="*/ 0 h 10755"/>
                <a:gd name="connsiteX0" fmla="*/ 0 w 10000"/>
                <a:gd name="connsiteY0" fmla="*/ 0 h 10755"/>
                <a:gd name="connsiteX1" fmla="*/ 10000 w 10000"/>
                <a:gd name="connsiteY1" fmla="*/ 0 h 10755"/>
                <a:gd name="connsiteX2" fmla="*/ 8803 w 10000"/>
                <a:gd name="connsiteY2" fmla="*/ 10755 h 10755"/>
                <a:gd name="connsiteX3" fmla="*/ 2000 w 10000"/>
                <a:gd name="connsiteY3" fmla="*/ 10000 h 10755"/>
                <a:gd name="connsiteX4" fmla="*/ 0 w 10000"/>
                <a:gd name="connsiteY4" fmla="*/ 0 h 10755"/>
                <a:gd name="connsiteX0" fmla="*/ 0 w 10000"/>
                <a:gd name="connsiteY0" fmla="*/ 0 h 10755"/>
                <a:gd name="connsiteX1" fmla="*/ 10000 w 10000"/>
                <a:gd name="connsiteY1" fmla="*/ 0 h 10755"/>
                <a:gd name="connsiteX2" fmla="*/ 8803 w 10000"/>
                <a:gd name="connsiteY2" fmla="*/ 10755 h 10755"/>
                <a:gd name="connsiteX3" fmla="*/ 995 w 10000"/>
                <a:gd name="connsiteY3" fmla="*/ 10503 h 10755"/>
                <a:gd name="connsiteX4" fmla="*/ 0 w 10000"/>
                <a:gd name="connsiteY4" fmla="*/ 0 h 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755">
                  <a:moveTo>
                    <a:pt x="0" y="0"/>
                  </a:moveTo>
                  <a:lnTo>
                    <a:pt x="10000" y="0"/>
                  </a:lnTo>
                  <a:lnTo>
                    <a:pt x="8803" y="10755"/>
                  </a:lnTo>
                  <a:lnTo>
                    <a:pt x="995" y="10503"/>
                  </a:lnTo>
                  <a:cubicBezTo>
                    <a:pt x="663" y="7002"/>
                    <a:pt x="332" y="3501"/>
                    <a:pt x="0" y="0"/>
                  </a:cubicBez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lussdiagramm: Verbindungsstelle 8"/>
            <p:cNvSpPr/>
            <p:nvPr/>
          </p:nvSpPr>
          <p:spPr>
            <a:xfrm>
              <a:off x="2807970" y="411099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lussdiagramm: Verbindungsstelle 9"/>
            <p:cNvSpPr/>
            <p:nvPr/>
          </p:nvSpPr>
          <p:spPr>
            <a:xfrm>
              <a:off x="2861310" y="411861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lussdiagramm: Verbindungsstelle 10"/>
            <p:cNvSpPr/>
            <p:nvPr/>
          </p:nvSpPr>
          <p:spPr>
            <a:xfrm>
              <a:off x="2960370" y="412623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lussdiagramm: Verbindungsstelle 11"/>
            <p:cNvSpPr/>
            <p:nvPr/>
          </p:nvSpPr>
          <p:spPr>
            <a:xfrm>
              <a:off x="2914650" y="411099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3" name="Textfeld 12"/>
          <p:cNvSpPr txBox="1"/>
          <p:nvPr/>
        </p:nvSpPr>
        <p:spPr>
          <a:xfrm rot="19428578">
            <a:off x="1345486" y="3415478"/>
            <a:ext cx="2181225" cy="461665"/>
          </a:xfrm>
          <a:prstGeom prst="rect">
            <a:avLst/>
          </a:prstGeom>
          <a:solidFill>
            <a:srgbClr val="FFFFFF">
              <a:alpha val="36078"/>
            </a:srgbClr>
          </a:solidFill>
        </p:spPr>
        <p:txBody>
          <a:bodyPr wrap="square" lIns="0" tIns="45715" rIns="0" bIns="45715" rtlCol="0">
            <a:spAutoFit/>
          </a:bodyPr>
          <a:lstStyle/>
          <a:p>
            <a:pPr algn="ctr"/>
            <a:r>
              <a:rPr lang="de-DE" dirty="0" smtClean="0">
                <a:solidFill>
                  <a:srgbClr val="666633"/>
                </a:solidFill>
              </a:rPr>
              <a:t>Grauburgunder</a:t>
            </a:r>
            <a:endParaRPr lang="de-DE" dirty="0">
              <a:solidFill>
                <a:srgbClr val="666633"/>
              </a:solidFill>
            </a:endParaRPr>
          </a:p>
        </p:txBody>
      </p:sp>
      <p:grpSp>
        <p:nvGrpSpPr>
          <p:cNvPr id="14" name="Gruppieren 13"/>
          <p:cNvGrpSpPr/>
          <p:nvPr/>
        </p:nvGrpSpPr>
        <p:grpSpPr>
          <a:xfrm>
            <a:off x="6144008" y="1217243"/>
            <a:ext cx="174034" cy="181660"/>
            <a:chOff x="2757794" y="4050031"/>
            <a:chExt cx="226447" cy="343371"/>
          </a:xfrm>
        </p:grpSpPr>
        <p:sp>
          <p:nvSpPr>
            <p:cNvPr id="15" name="Flussdiagramm: Manuelle Verarbeitung 14"/>
            <p:cNvSpPr/>
            <p:nvPr/>
          </p:nvSpPr>
          <p:spPr>
            <a:xfrm>
              <a:off x="2757794" y="4050031"/>
              <a:ext cx="226447" cy="331936"/>
            </a:xfrm>
            <a:prstGeom prst="flowChartManualOperation">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lussdiagramm: Manuelle Verarbeitung 6"/>
            <p:cNvSpPr/>
            <p:nvPr/>
          </p:nvSpPr>
          <p:spPr>
            <a:xfrm>
              <a:off x="2776200" y="4230492"/>
              <a:ext cx="189637" cy="16291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755"/>
                <a:gd name="connsiteX1" fmla="*/ 10000 w 10000"/>
                <a:gd name="connsiteY1" fmla="*/ 0 h 10755"/>
                <a:gd name="connsiteX2" fmla="*/ 9205 w 10000"/>
                <a:gd name="connsiteY2" fmla="*/ 10755 h 10755"/>
                <a:gd name="connsiteX3" fmla="*/ 2000 w 10000"/>
                <a:gd name="connsiteY3" fmla="*/ 10000 h 10755"/>
                <a:gd name="connsiteX4" fmla="*/ 0 w 10000"/>
                <a:gd name="connsiteY4" fmla="*/ 0 h 10755"/>
                <a:gd name="connsiteX0" fmla="*/ 0 w 10000"/>
                <a:gd name="connsiteY0" fmla="*/ 0 h 10755"/>
                <a:gd name="connsiteX1" fmla="*/ 10000 w 10000"/>
                <a:gd name="connsiteY1" fmla="*/ 0 h 10755"/>
                <a:gd name="connsiteX2" fmla="*/ 8803 w 10000"/>
                <a:gd name="connsiteY2" fmla="*/ 10755 h 10755"/>
                <a:gd name="connsiteX3" fmla="*/ 2000 w 10000"/>
                <a:gd name="connsiteY3" fmla="*/ 10000 h 10755"/>
                <a:gd name="connsiteX4" fmla="*/ 0 w 10000"/>
                <a:gd name="connsiteY4" fmla="*/ 0 h 10755"/>
                <a:gd name="connsiteX0" fmla="*/ 0 w 10000"/>
                <a:gd name="connsiteY0" fmla="*/ 0 h 10755"/>
                <a:gd name="connsiteX1" fmla="*/ 10000 w 10000"/>
                <a:gd name="connsiteY1" fmla="*/ 0 h 10755"/>
                <a:gd name="connsiteX2" fmla="*/ 8803 w 10000"/>
                <a:gd name="connsiteY2" fmla="*/ 10755 h 10755"/>
                <a:gd name="connsiteX3" fmla="*/ 995 w 10000"/>
                <a:gd name="connsiteY3" fmla="*/ 10503 h 10755"/>
                <a:gd name="connsiteX4" fmla="*/ 0 w 10000"/>
                <a:gd name="connsiteY4" fmla="*/ 0 h 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755">
                  <a:moveTo>
                    <a:pt x="0" y="0"/>
                  </a:moveTo>
                  <a:lnTo>
                    <a:pt x="10000" y="0"/>
                  </a:lnTo>
                  <a:lnTo>
                    <a:pt x="8803" y="10755"/>
                  </a:lnTo>
                  <a:lnTo>
                    <a:pt x="995" y="10503"/>
                  </a:lnTo>
                  <a:cubicBezTo>
                    <a:pt x="663" y="7002"/>
                    <a:pt x="332" y="3501"/>
                    <a:pt x="0" y="0"/>
                  </a:cubicBez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lussdiagramm: Verbindungsstelle 16"/>
            <p:cNvSpPr/>
            <p:nvPr/>
          </p:nvSpPr>
          <p:spPr>
            <a:xfrm>
              <a:off x="2807970" y="411099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lussdiagramm: Verbindungsstelle 17"/>
            <p:cNvSpPr/>
            <p:nvPr/>
          </p:nvSpPr>
          <p:spPr>
            <a:xfrm>
              <a:off x="2861310" y="411861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lussdiagramm: Verbindungsstelle 18"/>
            <p:cNvSpPr/>
            <p:nvPr/>
          </p:nvSpPr>
          <p:spPr>
            <a:xfrm>
              <a:off x="2960370" y="412623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lussdiagramm: Verbindungsstelle 19"/>
            <p:cNvSpPr/>
            <p:nvPr/>
          </p:nvSpPr>
          <p:spPr>
            <a:xfrm>
              <a:off x="2914650" y="4110990"/>
              <a:ext cx="3600" cy="36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Textfeld 20"/>
          <p:cNvSpPr txBox="1"/>
          <p:nvPr/>
        </p:nvSpPr>
        <p:spPr>
          <a:xfrm>
            <a:off x="6448425" y="1171143"/>
            <a:ext cx="1704975" cy="369332"/>
          </a:xfrm>
          <a:prstGeom prst="rect">
            <a:avLst/>
          </a:prstGeom>
          <a:noFill/>
        </p:spPr>
        <p:txBody>
          <a:bodyPr wrap="square" lIns="91429" tIns="45715" rIns="91429" bIns="45715" rtlCol="0">
            <a:spAutoFit/>
          </a:bodyPr>
          <a:lstStyle/>
          <a:p>
            <a:r>
              <a:rPr lang="de-DE" sz="1800" dirty="0"/>
              <a:t>Fallenstandort</a:t>
            </a:r>
          </a:p>
        </p:txBody>
      </p:sp>
      <p:sp>
        <p:nvSpPr>
          <p:cNvPr id="22" name="Textfeld 21"/>
          <p:cNvSpPr txBox="1"/>
          <p:nvPr/>
        </p:nvSpPr>
        <p:spPr>
          <a:xfrm rot="19428578">
            <a:off x="636543" y="2463275"/>
            <a:ext cx="2181225" cy="461665"/>
          </a:xfrm>
          <a:prstGeom prst="rect">
            <a:avLst/>
          </a:prstGeom>
          <a:solidFill>
            <a:srgbClr val="FFFFFF">
              <a:alpha val="36078"/>
            </a:srgbClr>
          </a:solidFill>
        </p:spPr>
        <p:txBody>
          <a:bodyPr wrap="square" lIns="0" tIns="45715" rIns="0" bIns="45715" rtlCol="0">
            <a:spAutoFit/>
          </a:bodyPr>
          <a:lstStyle/>
          <a:p>
            <a:pPr algn="ctr"/>
            <a:r>
              <a:rPr lang="de-DE" dirty="0" smtClean="0">
                <a:solidFill>
                  <a:srgbClr val="666633"/>
                </a:solidFill>
              </a:rPr>
              <a:t>Silvaner</a:t>
            </a:r>
            <a:endParaRPr lang="de-DE" dirty="0">
              <a:solidFill>
                <a:srgbClr val="666633"/>
              </a:solidFill>
            </a:endParaRPr>
          </a:p>
        </p:txBody>
      </p:sp>
      <p:sp>
        <p:nvSpPr>
          <p:cNvPr id="23" name="Textfeld 22"/>
          <p:cNvSpPr txBox="1"/>
          <p:nvPr/>
        </p:nvSpPr>
        <p:spPr>
          <a:xfrm rot="19376225">
            <a:off x="381520" y="1529576"/>
            <a:ext cx="1843582" cy="461665"/>
          </a:xfrm>
          <a:prstGeom prst="rect">
            <a:avLst/>
          </a:prstGeom>
          <a:solidFill>
            <a:srgbClr val="FFFFFF">
              <a:alpha val="36078"/>
            </a:srgbClr>
          </a:solidFill>
        </p:spPr>
        <p:txBody>
          <a:bodyPr wrap="square" lIns="91429" tIns="45715" rIns="91429" bIns="45715" rtlCol="0">
            <a:spAutoFit/>
          </a:bodyPr>
          <a:lstStyle/>
          <a:p>
            <a:r>
              <a:rPr lang="de-DE" dirty="0" smtClean="0">
                <a:solidFill>
                  <a:srgbClr val="A50021"/>
                </a:solidFill>
              </a:rPr>
              <a:t>Dornfelder</a:t>
            </a:r>
            <a:endParaRPr lang="de-DE" dirty="0">
              <a:solidFill>
                <a:srgbClr val="A50021"/>
              </a:solidFill>
            </a:endParaRPr>
          </a:p>
        </p:txBody>
      </p:sp>
      <p:sp>
        <p:nvSpPr>
          <p:cNvPr id="24" name="Textfeld 23"/>
          <p:cNvSpPr txBox="1"/>
          <p:nvPr/>
        </p:nvSpPr>
        <p:spPr>
          <a:xfrm rot="21373793">
            <a:off x="2733142" y="5287289"/>
            <a:ext cx="1612927" cy="839790"/>
          </a:xfrm>
          <a:prstGeom prst="rect">
            <a:avLst/>
          </a:prstGeom>
          <a:solidFill>
            <a:srgbClr val="FFFFFF">
              <a:alpha val="36078"/>
            </a:srgbClr>
          </a:solidFill>
        </p:spPr>
        <p:txBody>
          <a:bodyPr wrap="square" lIns="0" tIns="45715" rIns="0" bIns="45715" rtlCol="0">
            <a:spAutoFit/>
          </a:bodyPr>
          <a:lstStyle/>
          <a:p>
            <a:pPr algn="ctr"/>
            <a:r>
              <a:rPr lang="de-DE" dirty="0" smtClean="0">
                <a:solidFill>
                  <a:srgbClr val="666633"/>
                </a:solidFill>
              </a:rPr>
              <a:t>Müller-Thurgau</a:t>
            </a:r>
            <a:endParaRPr lang="de-DE" dirty="0">
              <a:solidFill>
                <a:srgbClr val="666633"/>
              </a:solidFill>
            </a:endParaRP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2084456205"/>
              </p:ext>
            </p:extLst>
          </p:nvPr>
        </p:nvGraphicFramePr>
        <p:xfrm>
          <a:off x="4101674" y="2294336"/>
          <a:ext cx="4962525" cy="2945221"/>
        </p:xfrm>
        <a:graphic>
          <a:graphicData uri="http://schemas.openxmlformats.org/drawingml/2006/table">
            <a:tbl>
              <a:tblPr/>
              <a:tblGrid>
                <a:gridCol w="1985010"/>
                <a:gridCol w="992505"/>
                <a:gridCol w="992505"/>
                <a:gridCol w="992505"/>
              </a:tblGrid>
              <a:tr h="398003">
                <a:tc>
                  <a:txBody>
                    <a:bodyPr/>
                    <a:lstStyle/>
                    <a:p>
                      <a:pPr algn="l" fontAlgn="b"/>
                      <a:r>
                        <a:rPr lang="de-DE" sz="2000" b="1" i="0" u="none" strike="noStrike" dirty="0" smtClean="0">
                          <a:solidFill>
                            <a:srgbClr val="000000"/>
                          </a:solidFill>
                          <a:effectLst/>
                          <a:latin typeface="Arial"/>
                        </a:rPr>
                        <a:t>Rebsorte</a:t>
                      </a:r>
                      <a:endParaRPr lang="de-DE" sz="1800" b="1" i="0" u="none" strike="noStrike" dirty="0">
                        <a:solidFill>
                          <a:srgbClr val="000000"/>
                        </a:solidFill>
                        <a:effectLst/>
                        <a:latin typeface="Arial"/>
                      </a:endParaRPr>
                    </a:p>
                  </a:txBody>
                  <a:tcPr marL="8974" marR="8974" marT="8974" marB="0" anchor="b">
                    <a:lnL>
                      <a:noFill/>
                    </a:lnL>
                    <a:lnR>
                      <a:noFill/>
                    </a:lnR>
                    <a:lnT>
                      <a:noFill/>
                    </a:lnT>
                    <a:lnB>
                      <a:noFill/>
                    </a:lnB>
                    <a:solidFill>
                      <a:srgbClr val="FFFFFF">
                        <a:alpha val="62000"/>
                      </a:srgbClr>
                    </a:solidFill>
                  </a:tcPr>
                </a:tc>
                <a:tc gridSpan="2">
                  <a:txBody>
                    <a:bodyPr/>
                    <a:lstStyle/>
                    <a:p>
                      <a:pPr algn="l" fontAlgn="b"/>
                      <a:r>
                        <a:rPr lang="de-DE" sz="1800" b="0" i="0" u="none" strike="noStrike" dirty="0" smtClean="0">
                          <a:solidFill>
                            <a:srgbClr val="000000"/>
                          </a:solidFill>
                          <a:effectLst/>
                          <a:latin typeface="Arial"/>
                        </a:rPr>
                        <a:t>von 50 Beeren</a:t>
                      </a:r>
                      <a:endParaRPr lang="de-DE" sz="1800" b="0" i="0" u="none" strike="noStrike" dirty="0">
                        <a:solidFill>
                          <a:srgbClr val="000000"/>
                        </a:solidFill>
                        <a:effectLst/>
                        <a:latin typeface="Arial"/>
                      </a:endParaRPr>
                    </a:p>
                  </a:txBody>
                  <a:tcPr marL="8974" marR="8974" marT="8974" marB="0" anchor="b">
                    <a:lnL>
                      <a:noFill/>
                    </a:lnL>
                    <a:lnR>
                      <a:noFill/>
                    </a:lnR>
                    <a:lnT>
                      <a:noFill/>
                    </a:lnT>
                    <a:lnB>
                      <a:noFill/>
                    </a:lnB>
                    <a:solidFill>
                      <a:srgbClr val="FFFFFF">
                        <a:alpha val="62000"/>
                      </a:srgbClr>
                    </a:solidFill>
                  </a:tcPr>
                </a:tc>
                <a:tc hMerge="1">
                  <a:txBody>
                    <a:bodyPr/>
                    <a:lstStyle/>
                    <a:p>
                      <a:endParaRPr lang="de-DE"/>
                    </a:p>
                  </a:txBody>
                  <a:tcPr/>
                </a:tc>
                <a:tc>
                  <a:txBody>
                    <a:bodyPr/>
                    <a:lstStyle/>
                    <a:p>
                      <a:pPr algn="l" fontAlgn="b"/>
                      <a:endParaRPr lang="de-DE" sz="1800" b="0" i="0" u="none" strike="noStrike">
                        <a:solidFill>
                          <a:srgbClr val="000000"/>
                        </a:solidFill>
                        <a:effectLst/>
                        <a:latin typeface="Arial"/>
                      </a:endParaRPr>
                    </a:p>
                  </a:txBody>
                  <a:tcPr marL="8974" marR="8974" marT="8974" marB="0" anchor="b">
                    <a:lnL>
                      <a:noFill/>
                    </a:lnL>
                    <a:lnR>
                      <a:noFill/>
                    </a:lnR>
                    <a:lnT>
                      <a:noFill/>
                    </a:lnT>
                    <a:lnB>
                      <a:noFill/>
                    </a:lnB>
                    <a:solidFill>
                      <a:srgbClr val="FFFFFF">
                        <a:alpha val="62000"/>
                      </a:srgbClr>
                    </a:solidFill>
                  </a:tcPr>
                </a:tc>
              </a:tr>
              <a:tr h="318402">
                <a:tc>
                  <a:txBody>
                    <a:bodyPr/>
                    <a:lstStyle/>
                    <a:p>
                      <a:pPr algn="l" fontAlgn="b"/>
                      <a:r>
                        <a:rPr lang="de-DE" sz="1100" b="0" i="0" u="none" strike="noStrike" dirty="0">
                          <a:solidFill>
                            <a:srgbClr val="000000"/>
                          </a:solidFill>
                          <a:effectLst/>
                          <a:latin typeface="Arial"/>
                        </a:rPr>
                        <a:t>(ohne Geiztrauben)</a:t>
                      </a:r>
                    </a:p>
                  </a:txBody>
                  <a:tcPr marL="8974" marR="8974" marT="8974" marB="0" anchor="b">
                    <a:lnL>
                      <a:noFill/>
                    </a:lnL>
                    <a:lnR>
                      <a:noFill/>
                    </a:lnR>
                    <a:lnT>
                      <a:noFill/>
                    </a:lnT>
                    <a:lnB>
                      <a:noFill/>
                    </a:lnB>
                    <a:solidFill>
                      <a:srgbClr val="FFFFFF">
                        <a:alpha val="62000"/>
                      </a:srgbClr>
                    </a:solidFill>
                  </a:tcPr>
                </a:tc>
                <a:tc gridSpan="2">
                  <a:txBody>
                    <a:bodyPr/>
                    <a:lstStyle/>
                    <a:p>
                      <a:pPr algn="l" fontAlgn="b"/>
                      <a:r>
                        <a:rPr lang="de-DE" sz="1800" b="0" i="0" u="none" strike="noStrike" dirty="0" smtClean="0">
                          <a:solidFill>
                            <a:srgbClr val="000000"/>
                          </a:solidFill>
                          <a:effectLst/>
                          <a:latin typeface="Arial"/>
                        </a:rPr>
                        <a:t>maximal befallen:</a:t>
                      </a:r>
                      <a:endParaRPr lang="de-DE" sz="1800" b="0" i="0" u="none" strike="noStrike" dirty="0">
                        <a:solidFill>
                          <a:srgbClr val="000000"/>
                        </a:solidFill>
                        <a:effectLst/>
                        <a:latin typeface="Arial"/>
                      </a:endParaRPr>
                    </a:p>
                  </a:txBody>
                  <a:tcPr marL="8974" marR="8974" marT="8974" marB="0" anchor="b">
                    <a:lnL>
                      <a:noFill/>
                    </a:lnL>
                    <a:lnR>
                      <a:noFill/>
                    </a:lnR>
                    <a:lnT>
                      <a:noFill/>
                    </a:lnT>
                    <a:lnB>
                      <a:noFill/>
                    </a:lnB>
                    <a:solidFill>
                      <a:srgbClr val="FFFFFF">
                        <a:alpha val="62000"/>
                      </a:srgbClr>
                    </a:solidFill>
                  </a:tcPr>
                </a:tc>
                <a:tc hMerge="1">
                  <a:txBody>
                    <a:bodyPr/>
                    <a:lstStyle/>
                    <a:p>
                      <a:endParaRPr lang="de-DE"/>
                    </a:p>
                  </a:txBody>
                  <a:tcPr/>
                </a:tc>
                <a:tc>
                  <a:txBody>
                    <a:bodyPr/>
                    <a:lstStyle/>
                    <a:p>
                      <a:pPr algn="r" fontAlgn="b"/>
                      <a:r>
                        <a:rPr lang="de-DE" sz="1800" b="0" i="0" u="none" strike="noStrike">
                          <a:solidFill>
                            <a:srgbClr val="000000"/>
                          </a:solidFill>
                          <a:effectLst/>
                          <a:latin typeface="Arial"/>
                        </a:rPr>
                        <a:t>am:</a:t>
                      </a:r>
                    </a:p>
                  </a:txBody>
                  <a:tcPr marL="8974" marR="8974" marT="8974" marB="0" anchor="b">
                    <a:lnL>
                      <a:noFill/>
                    </a:lnL>
                    <a:lnR>
                      <a:noFill/>
                    </a:lnR>
                    <a:lnT>
                      <a:noFill/>
                    </a:lnT>
                    <a:lnB>
                      <a:noFill/>
                    </a:lnB>
                    <a:solidFill>
                      <a:srgbClr val="FFFFFF">
                        <a:alpha val="62000"/>
                      </a:srgbClr>
                    </a:solidFill>
                  </a:tcPr>
                </a:tc>
              </a:tr>
              <a:tr h="477604">
                <a:tc>
                  <a:txBody>
                    <a:bodyPr/>
                    <a:lstStyle/>
                    <a:p>
                      <a:pPr algn="l" fontAlgn="b"/>
                      <a:r>
                        <a:rPr lang="de-DE" sz="2000" b="1" i="0" u="none" strike="noStrike" dirty="0">
                          <a:solidFill>
                            <a:srgbClr val="A50021"/>
                          </a:solidFill>
                          <a:effectLst/>
                          <a:latin typeface="Arial"/>
                        </a:rPr>
                        <a:t>Spätburgunder</a:t>
                      </a:r>
                      <a:endParaRPr lang="de-DE" sz="1800" b="1" i="0" u="none" strike="noStrike" dirty="0">
                        <a:solidFill>
                          <a:srgbClr val="A50021"/>
                        </a:solidFill>
                        <a:effectLst/>
                        <a:latin typeface="Arial"/>
                      </a:endParaRPr>
                    </a:p>
                  </a:txBody>
                  <a:tcPr marL="8974" marR="8974" marT="8974" marB="0" anchor="b">
                    <a:lnL>
                      <a:noFill/>
                    </a:lnL>
                    <a:lnR>
                      <a:noFill/>
                    </a:lnR>
                    <a:lnT>
                      <a:noFill/>
                    </a:lnT>
                    <a:lnB w="6350" cap="flat" cmpd="sng" algn="ctr">
                      <a:solidFill>
                        <a:srgbClr val="000000"/>
                      </a:solidFill>
                      <a:prstDash val="dot"/>
                      <a:round/>
                      <a:headEnd type="none" w="med" len="med"/>
                      <a:tailEnd type="none" w="med" len="med"/>
                    </a:lnB>
                    <a:solidFill>
                      <a:srgbClr val="FFFFFF">
                        <a:alpha val="62000"/>
                      </a:srgbClr>
                    </a:solidFill>
                  </a:tcPr>
                </a:tc>
                <a:tc>
                  <a:txBody>
                    <a:bodyPr/>
                    <a:lstStyle/>
                    <a:p>
                      <a:pPr algn="r" fontAlgn="b"/>
                      <a:r>
                        <a:rPr lang="de-DE" sz="2000" b="0" i="0" u="none" strike="noStrike" dirty="0">
                          <a:solidFill>
                            <a:srgbClr val="000000"/>
                          </a:solidFill>
                          <a:effectLst/>
                          <a:latin typeface="Arial"/>
                        </a:rPr>
                        <a:t>5</a:t>
                      </a:r>
                    </a:p>
                  </a:txBody>
                  <a:tcPr marL="8974" marR="8974" marT="8974" marB="0" anchor="b">
                    <a:lnL>
                      <a:noFill/>
                    </a:lnL>
                    <a:lnR>
                      <a:noFill/>
                    </a:lnR>
                    <a:lnT>
                      <a:noFill/>
                    </a:lnT>
                    <a:lnB w="6350" cap="flat" cmpd="sng" algn="ctr">
                      <a:solidFill>
                        <a:srgbClr val="000000"/>
                      </a:solidFill>
                      <a:prstDash val="dot"/>
                      <a:round/>
                      <a:headEnd type="none" w="med" len="med"/>
                      <a:tailEnd type="none" w="med" len="med"/>
                    </a:lnB>
                    <a:solidFill>
                      <a:srgbClr val="FFFFFF">
                        <a:alpha val="62000"/>
                      </a:srgbClr>
                    </a:solidFill>
                  </a:tcPr>
                </a:tc>
                <a:tc>
                  <a:txBody>
                    <a:bodyPr/>
                    <a:lstStyle/>
                    <a:p>
                      <a:pPr algn="l" fontAlgn="b"/>
                      <a:r>
                        <a:rPr lang="de-DE" sz="1800" b="0" i="0" u="none" strike="noStrike" dirty="0">
                          <a:solidFill>
                            <a:srgbClr val="000000"/>
                          </a:solidFill>
                          <a:effectLst/>
                          <a:latin typeface="Arial"/>
                        </a:rPr>
                        <a:t> </a:t>
                      </a:r>
                    </a:p>
                  </a:txBody>
                  <a:tcPr marL="8974" marR="8974" marT="8974" marB="0" anchor="b">
                    <a:lnL>
                      <a:noFill/>
                    </a:lnL>
                    <a:lnR>
                      <a:noFill/>
                    </a:lnR>
                    <a:lnT>
                      <a:noFill/>
                    </a:lnT>
                    <a:lnB w="6350" cap="flat" cmpd="sng" algn="ctr">
                      <a:solidFill>
                        <a:srgbClr val="000000"/>
                      </a:solidFill>
                      <a:prstDash val="dot"/>
                      <a:round/>
                      <a:headEnd type="none" w="med" len="med"/>
                      <a:tailEnd type="none" w="med" len="med"/>
                    </a:lnB>
                    <a:solidFill>
                      <a:srgbClr val="FFFFFF">
                        <a:alpha val="62000"/>
                      </a:srgbClr>
                    </a:solidFill>
                  </a:tcPr>
                </a:tc>
                <a:tc>
                  <a:txBody>
                    <a:bodyPr/>
                    <a:lstStyle/>
                    <a:p>
                      <a:pPr algn="r" fontAlgn="b"/>
                      <a:r>
                        <a:rPr lang="de-DE" sz="2000" b="0" i="0" u="none" strike="noStrike" dirty="0">
                          <a:solidFill>
                            <a:srgbClr val="000000"/>
                          </a:solidFill>
                          <a:effectLst/>
                          <a:latin typeface="Arial"/>
                        </a:rPr>
                        <a:t>08. Sep</a:t>
                      </a:r>
                    </a:p>
                  </a:txBody>
                  <a:tcPr marL="8974" marR="8974" marT="8974" marB="0" anchor="b">
                    <a:lnL>
                      <a:noFill/>
                    </a:lnL>
                    <a:lnR>
                      <a:noFill/>
                    </a:lnR>
                    <a:lnT>
                      <a:noFill/>
                    </a:lnT>
                    <a:lnB w="6350" cap="flat" cmpd="sng" algn="ctr">
                      <a:solidFill>
                        <a:srgbClr val="000000"/>
                      </a:solidFill>
                      <a:prstDash val="dot"/>
                      <a:round/>
                      <a:headEnd type="none" w="med" len="med"/>
                      <a:tailEnd type="none" w="med" len="med"/>
                    </a:lnB>
                    <a:solidFill>
                      <a:srgbClr val="FFFFFF">
                        <a:alpha val="62000"/>
                      </a:srgbClr>
                    </a:solidFill>
                  </a:tcPr>
                </a:tc>
              </a:tr>
              <a:tr h="437803">
                <a:tc>
                  <a:txBody>
                    <a:bodyPr/>
                    <a:lstStyle/>
                    <a:p>
                      <a:pPr algn="l" fontAlgn="b"/>
                      <a:r>
                        <a:rPr lang="de-DE" sz="2000" b="1" i="0" u="none" strike="noStrike" dirty="0">
                          <a:solidFill>
                            <a:srgbClr val="A50021"/>
                          </a:solidFill>
                          <a:effectLst/>
                          <a:latin typeface="Arial"/>
                        </a:rPr>
                        <a:t>Dornfelder</a:t>
                      </a:r>
                      <a:endParaRPr lang="de-DE" sz="1800" b="1" i="0" u="none" strike="noStrike" dirty="0">
                        <a:solidFill>
                          <a:srgbClr val="A50021"/>
                        </a:solidFill>
                        <a:effectLst/>
                        <a:latin typeface="Arial"/>
                      </a:endParaRP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c>
                  <a:txBody>
                    <a:bodyPr/>
                    <a:lstStyle/>
                    <a:p>
                      <a:pPr algn="r" fontAlgn="b"/>
                      <a:r>
                        <a:rPr lang="de-DE" sz="2000" b="0" i="0" u="none" strike="noStrike" dirty="0">
                          <a:solidFill>
                            <a:srgbClr val="000000"/>
                          </a:solidFill>
                          <a:effectLst/>
                          <a:latin typeface="Arial"/>
                        </a:rPr>
                        <a:t>12</a:t>
                      </a: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c>
                  <a:txBody>
                    <a:bodyPr/>
                    <a:lstStyle/>
                    <a:p>
                      <a:pPr algn="l" fontAlgn="b"/>
                      <a:r>
                        <a:rPr lang="de-DE" sz="1800" b="0" i="0" u="none" strike="noStrike">
                          <a:solidFill>
                            <a:srgbClr val="000000"/>
                          </a:solidFill>
                          <a:effectLst/>
                          <a:latin typeface="Arial"/>
                        </a:rPr>
                        <a:t> </a:t>
                      </a: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c>
                  <a:txBody>
                    <a:bodyPr/>
                    <a:lstStyle/>
                    <a:p>
                      <a:pPr algn="r" fontAlgn="b"/>
                      <a:r>
                        <a:rPr lang="de-DE" sz="2000" b="0" i="0" u="none" strike="noStrike" dirty="0">
                          <a:solidFill>
                            <a:srgbClr val="000000"/>
                          </a:solidFill>
                          <a:effectLst/>
                          <a:latin typeface="Arial"/>
                        </a:rPr>
                        <a:t>08. Sep</a:t>
                      </a: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r>
              <a:tr h="437803">
                <a:tc>
                  <a:txBody>
                    <a:bodyPr/>
                    <a:lstStyle/>
                    <a:p>
                      <a:pPr algn="l" fontAlgn="b"/>
                      <a:r>
                        <a:rPr lang="de-DE" sz="2000" b="1" i="0" u="none" strike="noStrike" dirty="0">
                          <a:solidFill>
                            <a:srgbClr val="808000"/>
                          </a:solidFill>
                          <a:effectLst/>
                          <a:latin typeface="Arial"/>
                        </a:rPr>
                        <a:t>Grauburgunder</a:t>
                      </a:r>
                      <a:endParaRPr lang="de-DE" sz="1800" b="1" i="0" u="none" strike="noStrike" dirty="0">
                        <a:solidFill>
                          <a:srgbClr val="808000"/>
                        </a:solidFill>
                        <a:effectLst/>
                        <a:latin typeface="Arial"/>
                      </a:endParaRP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c>
                  <a:txBody>
                    <a:bodyPr/>
                    <a:lstStyle/>
                    <a:p>
                      <a:pPr algn="r" fontAlgn="b"/>
                      <a:r>
                        <a:rPr lang="de-DE" sz="2000" b="0" i="0" u="none" strike="noStrike" dirty="0">
                          <a:solidFill>
                            <a:srgbClr val="000000"/>
                          </a:solidFill>
                          <a:effectLst/>
                          <a:latin typeface="Arial"/>
                        </a:rPr>
                        <a:t>1</a:t>
                      </a: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c>
                  <a:txBody>
                    <a:bodyPr/>
                    <a:lstStyle/>
                    <a:p>
                      <a:pPr algn="l" fontAlgn="b"/>
                      <a:r>
                        <a:rPr lang="de-DE" sz="1800" b="0" i="0" u="none" strike="noStrike">
                          <a:solidFill>
                            <a:srgbClr val="000000"/>
                          </a:solidFill>
                          <a:effectLst/>
                          <a:latin typeface="Arial"/>
                        </a:rPr>
                        <a:t> </a:t>
                      </a: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c>
                  <a:txBody>
                    <a:bodyPr/>
                    <a:lstStyle/>
                    <a:p>
                      <a:pPr algn="r" fontAlgn="b"/>
                      <a:r>
                        <a:rPr lang="de-DE" sz="2000" b="0" i="0" u="none" strike="noStrike" dirty="0">
                          <a:solidFill>
                            <a:srgbClr val="000000"/>
                          </a:solidFill>
                          <a:effectLst/>
                          <a:latin typeface="Arial"/>
                        </a:rPr>
                        <a:t>21. Sep</a:t>
                      </a: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r>
              <a:tr h="437803">
                <a:tc>
                  <a:txBody>
                    <a:bodyPr/>
                    <a:lstStyle/>
                    <a:p>
                      <a:pPr algn="l" fontAlgn="b"/>
                      <a:r>
                        <a:rPr lang="de-DE" sz="2000" b="1" i="0" u="none" strike="noStrike" dirty="0">
                          <a:solidFill>
                            <a:srgbClr val="808000"/>
                          </a:solidFill>
                          <a:effectLst/>
                          <a:latin typeface="Arial"/>
                        </a:rPr>
                        <a:t>Silvaner</a:t>
                      </a:r>
                      <a:endParaRPr lang="de-DE" sz="1800" b="1" i="0" u="none" strike="noStrike" dirty="0">
                        <a:solidFill>
                          <a:srgbClr val="808000"/>
                        </a:solidFill>
                        <a:effectLst/>
                        <a:latin typeface="Arial"/>
                      </a:endParaRP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c>
                  <a:txBody>
                    <a:bodyPr/>
                    <a:lstStyle/>
                    <a:p>
                      <a:pPr algn="r" fontAlgn="b"/>
                      <a:r>
                        <a:rPr lang="de-DE" sz="2000" b="0" i="0" u="none" strike="noStrike" dirty="0">
                          <a:solidFill>
                            <a:srgbClr val="000000"/>
                          </a:solidFill>
                          <a:effectLst/>
                          <a:latin typeface="Arial"/>
                        </a:rPr>
                        <a:t>0</a:t>
                      </a: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c>
                  <a:txBody>
                    <a:bodyPr/>
                    <a:lstStyle/>
                    <a:p>
                      <a:pPr algn="l" fontAlgn="b"/>
                      <a:r>
                        <a:rPr lang="de-DE" sz="1800" b="0" i="0" u="none" strike="noStrike">
                          <a:solidFill>
                            <a:srgbClr val="000000"/>
                          </a:solidFill>
                          <a:effectLst/>
                          <a:latin typeface="Arial"/>
                        </a:rPr>
                        <a:t> </a:t>
                      </a: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c>
                  <a:txBody>
                    <a:bodyPr/>
                    <a:lstStyle/>
                    <a:p>
                      <a:pPr algn="l" fontAlgn="b"/>
                      <a:r>
                        <a:rPr lang="de-DE" sz="1800" b="0" i="0" u="none" strike="noStrike">
                          <a:solidFill>
                            <a:srgbClr val="000000"/>
                          </a:solidFill>
                          <a:effectLst/>
                          <a:latin typeface="Arial"/>
                        </a:rPr>
                        <a:t> </a:t>
                      </a: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r>
              <a:tr h="437803">
                <a:tc>
                  <a:txBody>
                    <a:bodyPr/>
                    <a:lstStyle/>
                    <a:p>
                      <a:pPr algn="l" fontAlgn="b"/>
                      <a:r>
                        <a:rPr lang="de-DE" sz="2000" b="1" i="0" u="none" strike="noStrike" dirty="0">
                          <a:solidFill>
                            <a:srgbClr val="808000"/>
                          </a:solidFill>
                          <a:effectLst/>
                          <a:latin typeface="Arial"/>
                        </a:rPr>
                        <a:t>Müller-Thurgau</a:t>
                      </a:r>
                      <a:endParaRPr lang="de-DE" sz="1800" b="1" i="0" u="none" strike="noStrike" dirty="0">
                        <a:solidFill>
                          <a:srgbClr val="808000"/>
                        </a:solidFill>
                        <a:effectLst/>
                        <a:latin typeface="Arial"/>
                      </a:endParaRP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c>
                  <a:txBody>
                    <a:bodyPr/>
                    <a:lstStyle/>
                    <a:p>
                      <a:pPr algn="r" fontAlgn="b"/>
                      <a:r>
                        <a:rPr lang="de-DE" sz="2000" b="0" i="0" u="none" strike="noStrike" dirty="0">
                          <a:solidFill>
                            <a:srgbClr val="000000"/>
                          </a:solidFill>
                          <a:effectLst/>
                          <a:latin typeface="Arial"/>
                        </a:rPr>
                        <a:t>0</a:t>
                      </a: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c>
                  <a:txBody>
                    <a:bodyPr/>
                    <a:lstStyle/>
                    <a:p>
                      <a:pPr algn="l" fontAlgn="b"/>
                      <a:r>
                        <a:rPr lang="de-DE" sz="1800" b="0" i="0" u="none" strike="noStrike" dirty="0">
                          <a:solidFill>
                            <a:srgbClr val="000000"/>
                          </a:solidFill>
                          <a:effectLst/>
                          <a:latin typeface="Arial"/>
                        </a:rPr>
                        <a:t> </a:t>
                      </a: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c>
                  <a:txBody>
                    <a:bodyPr/>
                    <a:lstStyle/>
                    <a:p>
                      <a:pPr algn="l" fontAlgn="b"/>
                      <a:r>
                        <a:rPr lang="de-DE" sz="1800" b="0" i="0" u="none" strike="noStrike" dirty="0">
                          <a:solidFill>
                            <a:srgbClr val="000000"/>
                          </a:solidFill>
                          <a:effectLst/>
                          <a:latin typeface="Arial"/>
                        </a:rPr>
                        <a:t> </a:t>
                      </a:r>
                    </a:p>
                  </a:txBody>
                  <a:tcPr marL="8974" marR="8974" marT="8974"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alpha val="62000"/>
                      </a:srgbClr>
                    </a:solidFill>
                  </a:tcPr>
                </a:tc>
              </a:tr>
            </a:tbl>
          </a:graphicData>
        </a:graphic>
      </p:graphicFrame>
    </p:spTree>
    <p:extLst>
      <p:ext uri="{BB962C8B-B14F-4D97-AF65-F5344CB8AC3E}">
        <p14:creationId xmlns:p14="http://schemas.microsoft.com/office/powerpoint/2010/main" val="1227460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765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noGrp="1"/>
          </p:cNvGraphicFramePr>
          <p:nvPr>
            <p:extLst>
              <p:ext uri="{D42A27DB-BD31-4B8C-83A1-F6EECF244321}">
                <p14:modId xmlns:p14="http://schemas.microsoft.com/office/powerpoint/2010/main" val="1783219267"/>
              </p:ext>
            </p:extLst>
          </p:nvPr>
        </p:nvGraphicFramePr>
        <p:xfrm>
          <a:off x="0" y="390526"/>
          <a:ext cx="9069185" cy="59022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50894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noGrp="1"/>
          </p:cNvGraphicFramePr>
          <p:nvPr>
            <p:extLst>
              <p:ext uri="{D42A27DB-BD31-4B8C-83A1-F6EECF244321}">
                <p14:modId xmlns:p14="http://schemas.microsoft.com/office/powerpoint/2010/main" val="3860753543"/>
              </p:ext>
            </p:extLst>
          </p:nvPr>
        </p:nvGraphicFramePr>
        <p:xfrm>
          <a:off x="66502" y="149629"/>
          <a:ext cx="9144000" cy="60766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9074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p:cNvGraphicFramePr>
            <a:graphicFrameLocks noGrp="1"/>
          </p:cNvGraphicFramePr>
          <p:nvPr>
            <p:extLst>
              <p:ext uri="{D42A27DB-BD31-4B8C-83A1-F6EECF244321}">
                <p14:modId xmlns:p14="http://schemas.microsoft.com/office/powerpoint/2010/main" val="1753615819"/>
              </p:ext>
            </p:extLst>
          </p:nvPr>
        </p:nvGraphicFramePr>
        <p:xfrm>
          <a:off x="108065" y="295275"/>
          <a:ext cx="9035935" cy="59642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0190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Jahresrückblick 2014</a:t>
            </a:r>
            <a:endParaRPr lang="de-DE" dirty="0"/>
          </a:p>
        </p:txBody>
      </p:sp>
      <p:sp>
        <p:nvSpPr>
          <p:cNvPr id="3" name="Inhaltsplatzhalter 2"/>
          <p:cNvSpPr>
            <a:spLocks noGrp="1"/>
          </p:cNvSpPr>
          <p:nvPr>
            <p:ph idx="1"/>
          </p:nvPr>
        </p:nvSpPr>
        <p:spPr>
          <a:xfrm>
            <a:off x="431800" y="1447800"/>
            <a:ext cx="8262938" cy="1348061"/>
          </a:xfrm>
        </p:spPr>
        <p:txBody>
          <a:bodyPr/>
          <a:lstStyle/>
          <a:p>
            <a:r>
              <a:rPr lang="de-DE" dirty="0" smtClean="0"/>
              <a:t>Witterung 2014</a:t>
            </a:r>
          </a:p>
          <a:p>
            <a:r>
              <a:rPr lang="de-DE" b="1" dirty="0" smtClean="0">
                <a:solidFill>
                  <a:srgbClr val="007E2D"/>
                </a:solidFill>
              </a:rPr>
              <a:t>Phänologie 2014</a:t>
            </a:r>
          </a:p>
          <a:p>
            <a:r>
              <a:rPr lang="de-DE" dirty="0" smtClean="0"/>
              <a:t>Monitoring 2014</a:t>
            </a:r>
            <a:endParaRPr lang="de-DE" dirty="0"/>
          </a:p>
        </p:txBody>
      </p:sp>
    </p:spTree>
    <p:extLst>
      <p:ext uri="{BB962C8B-B14F-4D97-AF65-F5344CB8AC3E}">
        <p14:creationId xmlns:p14="http://schemas.microsoft.com/office/powerpoint/2010/main" val="391635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p:nvPr/>
        </p:nvPicPr>
        <p:blipFill>
          <a:blip r:embed="rId2">
            <a:extLst>
              <a:ext uri="{28A0092B-C50C-407E-A947-70E740481C1C}">
                <a14:useLocalDpi xmlns:a14="http://schemas.microsoft.com/office/drawing/2010/main" val="0"/>
              </a:ext>
            </a:extLst>
          </a:blip>
          <a:srcRect/>
          <a:stretch>
            <a:fillRect/>
          </a:stretch>
        </p:blipFill>
        <p:spPr bwMode="auto">
          <a:xfrm>
            <a:off x="315884" y="174567"/>
            <a:ext cx="8587047" cy="6209608"/>
          </a:xfrm>
          <a:prstGeom prst="rect">
            <a:avLst/>
          </a:prstGeom>
          <a:noFill/>
        </p:spPr>
      </p:pic>
    </p:spTree>
    <p:extLst>
      <p:ext uri="{BB962C8B-B14F-4D97-AF65-F5344CB8AC3E}">
        <p14:creationId xmlns:p14="http://schemas.microsoft.com/office/powerpoint/2010/main" val="829874797"/>
      </p:ext>
    </p:extLst>
  </p:cSld>
  <p:clrMapOvr>
    <a:masterClrMapping/>
  </p:clrMapOvr>
  <p:timing>
    <p:tnLst>
      <p:par>
        <p:cTn id="1" dur="indefinite" restart="never" nodeType="tmRoot"/>
      </p:par>
    </p:tnLst>
  </p:timing>
</p:sld>
</file>

<file path=ppt/theme/theme1.xml><?xml version="1.0" encoding="utf-8"?>
<a:theme xmlns:a="http://schemas.openxmlformats.org/drawingml/2006/main" name="Vorlage_Präsentation">
  <a:themeElements>
    <a:clrScheme name="Larissa-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rissa-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Vorlage_Präsentation">
  <a:themeElements>
    <a:clrScheme name="Larissa-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rissa-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Vorlage_Präsentation</Template>
  <TotalTime>0</TotalTime>
  <Words>1032</Words>
  <Application>Microsoft Office PowerPoint</Application>
  <PresentationFormat>Bildschirmpräsentation (4:3)</PresentationFormat>
  <Paragraphs>330</Paragraphs>
  <Slides>48</Slides>
  <Notes>0</Notes>
  <HiddenSlides>0</HiddenSlides>
  <MMClips>0</MMClips>
  <ScaleCrop>false</ScaleCrop>
  <HeadingPairs>
    <vt:vector size="4" baseType="variant">
      <vt:variant>
        <vt:lpstr>Design</vt:lpstr>
      </vt:variant>
      <vt:variant>
        <vt:i4>2</vt:i4>
      </vt:variant>
      <vt:variant>
        <vt:lpstr>Folientitel</vt:lpstr>
      </vt:variant>
      <vt:variant>
        <vt:i4>48</vt:i4>
      </vt:variant>
    </vt:vector>
  </HeadingPairs>
  <TitlesOfParts>
    <vt:vector size="50" baseType="lpstr">
      <vt:lpstr>Vorlage_Präsentation</vt:lpstr>
      <vt:lpstr>1_Vorlage_Präsentation</vt:lpstr>
      <vt:lpstr>PowerPoint-Präsentation</vt:lpstr>
      <vt:lpstr>Jahresrückblick 2014</vt:lpstr>
      <vt:lpstr>PowerPoint-Präsentation</vt:lpstr>
      <vt:lpstr>PowerPoint-Präsentation</vt:lpstr>
      <vt:lpstr>PowerPoint-Präsentation</vt:lpstr>
      <vt:lpstr>PowerPoint-Präsentation</vt:lpstr>
      <vt:lpstr>PowerPoint-Präsentation</vt:lpstr>
      <vt:lpstr>Jahresrückblick 2014</vt:lpstr>
      <vt:lpstr>PowerPoint-Präsentation</vt:lpstr>
      <vt:lpstr>PowerPoint-Präsentation</vt:lpstr>
      <vt:lpstr>Jahresrückblick 2014</vt:lpstr>
      <vt:lpstr>PowerPoint-Präsentation</vt:lpstr>
      <vt:lpstr>Entwicklung der Peronospora 2014</vt:lpstr>
      <vt:lpstr>PowerPoint-Präsentation</vt:lpstr>
      <vt:lpstr>PowerPoint-Präsentation</vt:lpstr>
      <vt:lpstr>PowerPoint-Präsentation</vt:lpstr>
      <vt:lpstr>PowerPoint-Präsentation</vt:lpstr>
      <vt:lpstr>Weitere Krankheiten der Rebe</vt:lpstr>
      <vt:lpstr>Schwarzholz</vt:lpstr>
      <vt:lpstr>Weitere Krankheiten der Rebe</vt:lpstr>
      <vt:lpstr>Schwarzfäule</vt:lpstr>
      <vt:lpstr>Weitere Krankheiten der Rebe</vt:lpstr>
      <vt:lpstr>Roter Brenner</vt:lpstr>
      <vt:lpstr>Weitere Krankheiten der Rebe</vt:lpstr>
      <vt:lpstr>Schwarzholz / Bois noir</vt:lpstr>
      <vt:lpstr>Weitere Krankheiten der Rebe</vt:lpstr>
      <vt:lpstr>Nützlinge und Schädlinge</vt:lpstr>
      <vt:lpstr>PowerPoint-Präsentation</vt:lpstr>
      <vt:lpstr>Nützlinge und Schädlinge</vt:lpstr>
      <vt:lpstr>Knospenschädlinge</vt:lpstr>
      <vt:lpstr>Nützlinge und Schädlinge</vt:lpstr>
      <vt:lpstr>PowerPoint-Präsentation</vt:lpstr>
      <vt:lpstr>PowerPoint-Präsentation</vt:lpstr>
      <vt:lpstr>PowerPoint-Präsentation</vt:lpstr>
      <vt:lpstr>PowerPoint-Präsentation</vt:lpstr>
      <vt:lpstr>Traubenwickler</vt:lpstr>
      <vt:lpstr>Nützlinge und Schädlinge</vt:lpstr>
      <vt:lpstr>… Essigfäule 2014: Ursachen</vt:lpstr>
      <vt:lpstr>…Essigfäule 2014</vt:lpstr>
      <vt:lpstr>…(Essig)fäule?</vt:lpstr>
      <vt:lpstr>Bonitur  auf Kirschessigfliegenbefall</vt:lpstr>
      <vt:lpstr>Befalls-Monitoring 2014</vt:lpstr>
      <vt:lpstr>PowerPoint-Präsentation</vt:lpstr>
      <vt:lpstr>Eiablage der Kirschessigfliege auf diversen Rebsorten Proben aus Verdachtsflächen</vt:lpstr>
      <vt:lpstr>Kirschessigfliege Gemarkung Retzbach</vt:lpstr>
      <vt:lpstr>Kirschessigfliege Gemarkung Retzbach</vt:lpstr>
      <vt:lpstr>Eiablage Gemarkung Retzbach</vt:lpstr>
      <vt:lpstr>PowerPoint-Präsentation</vt:lpstr>
    </vt:vector>
  </TitlesOfParts>
  <Company>StMELF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Hoenig, Petra (LWG)</dc:creator>
  <cp:lastModifiedBy>Hoenig, Petra (LWG)</cp:lastModifiedBy>
  <cp:revision>76</cp:revision>
  <dcterms:created xsi:type="dcterms:W3CDTF">2015-02-03T08:41:43Z</dcterms:created>
  <dcterms:modified xsi:type="dcterms:W3CDTF">2015-04-16T10:30:39Z</dcterms:modified>
</cp:coreProperties>
</file>